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7" r:id="rId2"/>
    <p:sldId id="337" r:id="rId3"/>
    <p:sldId id="314" r:id="rId4"/>
    <p:sldId id="266" r:id="rId5"/>
    <p:sldId id="281" r:id="rId6"/>
    <p:sldId id="297" r:id="rId7"/>
    <p:sldId id="288" r:id="rId8"/>
    <p:sldId id="298" r:id="rId9"/>
    <p:sldId id="295" r:id="rId10"/>
    <p:sldId id="296" r:id="rId11"/>
    <p:sldId id="290" r:id="rId12"/>
    <p:sldId id="300" r:id="rId13"/>
    <p:sldId id="279" r:id="rId14"/>
    <p:sldId id="287" r:id="rId15"/>
    <p:sldId id="313" r:id="rId16"/>
    <p:sldId id="284" r:id="rId17"/>
    <p:sldId id="285" r:id="rId18"/>
    <p:sldId id="286" r:id="rId19"/>
    <p:sldId id="271" r:id="rId20"/>
    <p:sldId id="272" r:id="rId21"/>
    <p:sldId id="265" r:id="rId22"/>
    <p:sldId id="309" r:id="rId23"/>
    <p:sldId id="320" r:id="rId24"/>
    <p:sldId id="321" r:id="rId25"/>
    <p:sldId id="310" r:id="rId26"/>
    <p:sldId id="323" r:id="rId27"/>
    <p:sldId id="322" r:id="rId28"/>
    <p:sldId id="275" r:id="rId29"/>
    <p:sldId id="311" r:id="rId30"/>
    <p:sldId id="312" r:id="rId31"/>
    <p:sldId id="317" r:id="rId32"/>
    <p:sldId id="319" r:id="rId33"/>
    <p:sldId id="294" r:id="rId34"/>
    <p:sldId id="278" r:id="rId35"/>
    <p:sldId id="318" r:id="rId36"/>
    <p:sldId id="293" r:id="rId37"/>
    <p:sldId id="292" r:id="rId38"/>
    <p:sldId id="299" r:id="rId39"/>
    <p:sldId id="291" r:id="rId40"/>
    <p:sldId id="303" r:id="rId41"/>
    <p:sldId id="306" r:id="rId42"/>
    <p:sldId id="305" r:id="rId43"/>
    <p:sldId id="276" r:id="rId44"/>
    <p:sldId id="324" r:id="rId45"/>
    <p:sldId id="315" r:id="rId46"/>
    <p:sldId id="316" r:id="rId47"/>
    <p:sldId id="302" r:id="rId48"/>
    <p:sldId id="301" r:id="rId49"/>
    <p:sldId id="280" r:id="rId50"/>
    <p:sldId id="274" r:id="rId51"/>
    <p:sldId id="331" r:id="rId52"/>
    <p:sldId id="332" r:id="rId53"/>
    <p:sldId id="328" r:id="rId54"/>
    <p:sldId id="330" r:id="rId55"/>
    <p:sldId id="334" r:id="rId56"/>
    <p:sldId id="336" r:id="rId57"/>
    <p:sldId id="335" r:id="rId58"/>
    <p:sldId id="333" r:id="rId59"/>
    <p:sldId id="329" r:id="rId60"/>
    <p:sldId id="327" r:id="rId61"/>
    <p:sldId id="325" r:id="rId62"/>
    <p:sldId id="326" r:id="rId63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96" d="100"/>
          <a:sy n="96" d="100"/>
        </p:scale>
        <p:origin x="-3498" y="354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25.04.2020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16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49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1259" cy="46754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14.xml"/><Relationship Id="rId3" Type="http://schemas.openxmlformats.org/officeDocument/2006/relationships/slide" Target="slide25.xml"/><Relationship Id="rId7" Type="http://schemas.openxmlformats.org/officeDocument/2006/relationships/slide" Target="slide30.xml"/><Relationship Id="rId12" Type="http://schemas.openxmlformats.org/officeDocument/2006/relationships/slide" Target="slide3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42.xml"/><Relationship Id="rId5" Type="http://schemas.openxmlformats.org/officeDocument/2006/relationships/slide" Target="slide50.xml"/><Relationship Id="rId10" Type="http://schemas.openxmlformats.org/officeDocument/2006/relationships/slide" Target="slide41.xml"/><Relationship Id="rId4" Type="http://schemas.openxmlformats.org/officeDocument/2006/relationships/slide" Target="slide22.xml"/><Relationship Id="rId9" Type="http://schemas.openxmlformats.org/officeDocument/2006/relationships/slide" Target="slide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1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0.xml"/><Relationship Id="rId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34.xml"/><Relationship Id="rId7" Type="http://schemas.openxmlformats.org/officeDocument/2006/relationships/image" Target="../media/image24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1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3.xml"/><Relationship Id="rId4" Type="http://schemas.openxmlformats.org/officeDocument/2006/relationships/slide" Target="slide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34.xml"/><Relationship Id="rId7" Type="http://schemas.openxmlformats.org/officeDocument/2006/relationships/image" Target="../media/image27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1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6.xml"/><Relationship Id="rId4" Type="http://schemas.openxmlformats.org/officeDocument/2006/relationships/slide" Target="slide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6.xml"/><Relationship Id="rId18" Type="http://schemas.openxmlformats.org/officeDocument/2006/relationships/slide" Target="slide55.xml"/><Relationship Id="rId3" Type="http://schemas.openxmlformats.org/officeDocument/2006/relationships/slide" Target="slide14.xml"/><Relationship Id="rId21" Type="http://schemas.openxmlformats.org/officeDocument/2006/relationships/slide" Target="slide54.xml"/><Relationship Id="rId7" Type="http://schemas.openxmlformats.org/officeDocument/2006/relationships/slide" Target="slide32.xml"/><Relationship Id="rId12" Type="http://schemas.openxmlformats.org/officeDocument/2006/relationships/slide" Target="slide41.xml"/><Relationship Id="rId17" Type="http://schemas.openxmlformats.org/officeDocument/2006/relationships/slide" Target="slide53.xml"/><Relationship Id="rId2" Type="http://schemas.openxmlformats.org/officeDocument/2006/relationships/slide" Target="slide4.xml"/><Relationship Id="rId16" Type="http://schemas.openxmlformats.org/officeDocument/2006/relationships/slide" Target="slide52.xml"/><Relationship Id="rId20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42.xml"/><Relationship Id="rId5" Type="http://schemas.openxmlformats.org/officeDocument/2006/relationships/slide" Target="slide22.xml"/><Relationship Id="rId15" Type="http://schemas.openxmlformats.org/officeDocument/2006/relationships/slide" Target="slide51.xml"/><Relationship Id="rId23" Type="http://schemas.openxmlformats.org/officeDocument/2006/relationships/slide" Target="slide60.xml"/><Relationship Id="rId10" Type="http://schemas.openxmlformats.org/officeDocument/2006/relationships/slide" Target="slide39.xml"/><Relationship Id="rId19" Type="http://schemas.openxmlformats.org/officeDocument/2006/relationships/slide" Target="slide56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slide" Target="slide50.xml"/><Relationship Id="rId22" Type="http://schemas.openxmlformats.org/officeDocument/2006/relationships/slide" Target="slide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36.pn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14.xml"/><Relationship Id="rId7" Type="http://schemas.openxmlformats.org/officeDocument/2006/relationships/image" Target="../media/image4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slide" Target="slide14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3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slide" Target="slide14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" Target="slide14.xml"/><Relationship Id="rId7" Type="http://schemas.openxmlformats.org/officeDocument/2006/relationships/image" Target="../media/image6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10" Type="http://schemas.openxmlformats.org/officeDocument/2006/relationships/slide" Target="slide44.xml"/><Relationship Id="rId4" Type="http://schemas.openxmlformats.org/officeDocument/2006/relationships/image" Target="../media/image58.png"/><Relationship Id="rId9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6.xml"/><Relationship Id="rId4" Type="http://schemas.openxmlformats.org/officeDocument/2006/relationships/slide" Target="slide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slide" Target="slide14.xml"/><Relationship Id="rId7" Type="http://schemas.openxmlformats.org/officeDocument/2006/relationships/image" Target="../media/image7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4.xml"/><Relationship Id="rId7" Type="http://schemas.openxmlformats.org/officeDocument/2006/relationships/image" Target="../media/image8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4.xml"/><Relationship Id="rId7" Type="http://schemas.openxmlformats.org/officeDocument/2006/relationships/image" Target="../media/image8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slide" Target="slide14.xml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14.xml"/><Relationship Id="rId2" Type="http://schemas.openxmlformats.org/officeDocument/2006/relationships/image" Target="../media/image4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" Target="slide3.xml"/><Relationship Id="rId7" Type="http://schemas.openxmlformats.org/officeDocument/2006/relationships/image" Target="../media/image40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slide" Target="slide62.xml"/><Relationship Id="rId4" Type="http://schemas.openxmlformats.org/officeDocument/2006/relationships/slide" Target="slide14.xml"/><Relationship Id="rId9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" Target="slide3.xml"/><Relationship Id="rId7" Type="http://schemas.openxmlformats.org/officeDocument/2006/relationships/image" Target="../media/image45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slide" Target="slide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4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slide" Target="slide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34.xml"/><Relationship Id="rId4" Type="http://schemas.openxmlformats.org/officeDocument/2006/relationships/slide" Target="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287519461894782976/627800830069964800/Virtual_Intelligence_Servic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26" y="1907704"/>
            <a:ext cx="4089400" cy="2924176"/>
          </a:xfrm>
          <a:prstGeom prst="rect">
            <a:avLst/>
          </a:prstGeom>
          <a:noFill/>
        </p:spPr>
      </p:pic>
      <p:sp>
        <p:nvSpPr>
          <p:cNvPr id="3" name="TekstSylinder 2"/>
          <p:cNvSpPr txBox="1"/>
          <p:nvPr/>
        </p:nvSpPr>
        <p:spPr>
          <a:xfrm>
            <a:off x="0" y="478802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ORDER OF BATTLE</a:t>
            </a:r>
          </a:p>
          <a:p>
            <a:pPr algn="ctr"/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Ground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forces</a:t>
            </a:r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1</a:t>
            </a:fld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28610" y="7140379"/>
            <a:ext cx="4572014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NOTE: </a:t>
            </a:r>
            <a:r>
              <a:rPr lang="nb-NO" sz="1200" dirty="0" smtClean="0"/>
              <a:t>This </a:t>
            </a:r>
            <a:r>
              <a:rPr lang="nb-NO" sz="1200" dirty="0" err="1" smtClean="0"/>
              <a:t>document</a:t>
            </a:r>
            <a:r>
              <a:rPr lang="nb-NO" sz="1200" dirty="0" smtClean="0"/>
              <a:t> and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 is a  </a:t>
            </a:r>
            <a:r>
              <a:rPr lang="nb-NO" sz="1200" dirty="0" err="1" smtClean="0"/>
              <a:t>simplification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compromise</a:t>
            </a:r>
            <a:r>
              <a:rPr lang="nb-NO" sz="1200" dirty="0" smtClean="0"/>
              <a:t> </a:t>
            </a:r>
            <a:r>
              <a:rPr lang="nb-NO" sz="1200" dirty="0" err="1" smtClean="0"/>
              <a:t>between</a:t>
            </a:r>
            <a:r>
              <a:rPr lang="nb-NO" sz="1200" dirty="0" smtClean="0"/>
              <a:t> real world </a:t>
            </a:r>
            <a:r>
              <a:rPr lang="nb-NO" sz="1200" dirty="0" err="1" smtClean="0"/>
              <a:t>organization</a:t>
            </a:r>
            <a:r>
              <a:rPr lang="nb-NO" sz="1200" dirty="0" smtClean="0"/>
              <a:t>  and DCS </a:t>
            </a:r>
            <a:r>
              <a:rPr lang="nb-NO" sz="1200" dirty="0" err="1" smtClean="0"/>
              <a:t>limitation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while</a:t>
            </a:r>
            <a:r>
              <a:rPr lang="nb-NO" sz="1200" dirty="0" smtClean="0"/>
              <a:t> </a:t>
            </a:r>
            <a:r>
              <a:rPr lang="nb-NO" sz="1200" dirty="0" err="1" smtClean="0"/>
              <a:t>respecting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a hobby and not </a:t>
            </a:r>
            <a:r>
              <a:rPr lang="nb-NO" sz="1200" dirty="0" err="1" smtClean="0"/>
              <a:t>anyones</a:t>
            </a:r>
            <a:r>
              <a:rPr lang="nb-NO" sz="1200" dirty="0" smtClean="0"/>
              <a:t> </a:t>
            </a:r>
            <a:r>
              <a:rPr lang="nb-NO" sz="1200" dirty="0" err="1" smtClean="0"/>
              <a:t>job</a:t>
            </a:r>
            <a:r>
              <a:rPr lang="nb-NO" sz="1200" dirty="0" smtClean="0"/>
              <a:t>.</a:t>
            </a:r>
            <a:endParaRPr lang="nb-NO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Explanation 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4296" y="100010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Platoon</a:t>
            </a:r>
            <a:endParaRPr lang="nb-NO" sz="900" dirty="0" smtClean="0"/>
          </a:p>
        </p:txBody>
      </p:sp>
      <p:sp>
        <p:nvSpPr>
          <p:cNvPr id="4" name="Rektangel 3"/>
          <p:cNvSpPr/>
          <p:nvPr/>
        </p:nvSpPr>
        <p:spPr>
          <a:xfrm>
            <a:off x="214296" y="150016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Company/ </a:t>
            </a:r>
            <a:r>
              <a:rPr lang="nb-NO" sz="900" dirty="0" err="1" smtClean="0"/>
              <a:t>Battery</a:t>
            </a:r>
            <a:endParaRPr lang="nb-NO" sz="900" dirty="0" smtClean="0"/>
          </a:p>
        </p:txBody>
      </p:sp>
      <p:sp>
        <p:nvSpPr>
          <p:cNvPr id="5" name="Rektangel 4"/>
          <p:cNvSpPr/>
          <p:nvPr/>
        </p:nvSpPr>
        <p:spPr>
          <a:xfrm>
            <a:off x="214296" y="20002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sp>
        <p:nvSpPr>
          <p:cNvPr id="6" name="Rektangel 5"/>
          <p:cNvSpPr/>
          <p:nvPr/>
        </p:nvSpPr>
        <p:spPr>
          <a:xfrm>
            <a:off x="214296" y="257173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Brigade / Regiment</a:t>
            </a:r>
          </a:p>
        </p:txBody>
      </p:sp>
      <p:sp>
        <p:nvSpPr>
          <p:cNvPr id="7" name="Rektangel 6"/>
          <p:cNvSpPr/>
          <p:nvPr/>
        </p:nvSpPr>
        <p:spPr>
          <a:xfrm>
            <a:off x="214296" y="314324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Division</a:t>
            </a:r>
            <a:endParaRPr lang="nb-NO" sz="900" dirty="0" smtClean="0"/>
          </a:p>
        </p:txBody>
      </p:sp>
      <p:sp>
        <p:nvSpPr>
          <p:cNvPr id="8" name="Rektangel 7"/>
          <p:cNvSpPr/>
          <p:nvPr/>
        </p:nvSpPr>
        <p:spPr>
          <a:xfrm>
            <a:off x="214296" y="371474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1000114" y="1080291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Fighting </a:t>
            </a:r>
            <a:r>
              <a:rPr lang="nb-NO" sz="1200" dirty="0" err="1" smtClean="0"/>
              <a:t>veichles</a:t>
            </a:r>
            <a:r>
              <a:rPr lang="nb-NO" sz="1200" dirty="0" smtClean="0"/>
              <a:t> ( MBT, IFV, APC)</a:t>
            </a:r>
            <a:endParaRPr lang="nb-NO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000114" y="157160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</a:t>
            </a:r>
            <a:r>
              <a:rPr lang="nb-NO" sz="1200" dirty="0" err="1" smtClean="0"/>
              <a:t>Platoons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1000114" y="2071670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2-5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(3 ”line”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000114" y="264317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3-5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(3 ”line”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1000114" y="3214678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Brigades + </a:t>
            </a:r>
            <a:r>
              <a:rPr lang="nb-NO" sz="1200" dirty="0" err="1" smtClean="0"/>
              <a:t>Regiments/Battalions</a:t>
            </a:r>
            <a:r>
              <a:rPr lang="nb-NO" sz="1200" dirty="0" smtClean="0"/>
              <a:t> for support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1000114" y="3786182"/>
            <a:ext cx="41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+ Brigades, Regiments and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in support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0" y="4429124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NOTE: </a:t>
            </a:r>
            <a:r>
              <a:rPr lang="nb-NO" dirty="0" smtClean="0"/>
              <a:t>”line” </a:t>
            </a:r>
            <a:r>
              <a:rPr lang="nb-NO" dirty="0" err="1" smtClean="0"/>
              <a:t>refer</a:t>
            </a:r>
            <a:r>
              <a:rPr lang="nb-NO" dirty="0" smtClean="0"/>
              <a:t> to </a:t>
            </a:r>
            <a:r>
              <a:rPr lang="nb-NO" dirty="0" err="1" smtClean="0"/>
              <a:t>main</a:t>
            </a:r>
            <a:r>
              <a:rPr lang="nb-NO" dirty="0" smtClean="0"/>
              <a:t>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such</a:t>
            </a:r>
            <a:r>
              <a:rPr lang="nb-NO" dirty="0" smtClean="0"/>
              <a:t> as </a:t>
            </a:r>
            <a:r>
              <a:rPr lang="nb-NO" dirty="0" err="1" smtClean="0"/>
              <a:t>armor</a:t>
            </a:r>
            <a:r>
              <a:rPr lang="nb-NO" dirty="0" smtClean="0"/>
              <a:t>, </a:t>
            </a:r>
            <a:r>
              <a:rPr lang="nb-NO" dirty="0" err="1" smtClean="0"/>
              <a:t>mechanized</a:t>
            </a:r>
            <a:r>
              <a:rPr lang="nb-NO" dirty="0" smtClean="0"/>
              <a:t> or </a:t>
            </a:r>
            <a:r>
              <a:rPr lang="nb-NO" dirty="0" err="1" smtClean="0"/>
              <a:t>motorized</a:t>
            </a:r>
            <a:r>
              <a:rPr lang="nb-NO" dirty="0" smtClean="0"/>
              <a:t> </a:t>
            </a:r>
            <a:r>
              <a:rPr lang="nb-NO" dirty="0" err="1" smtClean="0"/>
              <a:t>infantry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err="1" smtClean="0"/>
              <a:t>These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main</a:t>
            </a:r>
            <a:r>
              <a:rPr lang="nb-NO" dirty="0" smtClean="0"/>
              <a:t> fighting </a:t>
            </a:r>
            <a:r>
              <a:rPr lang="nb-NO" dirty="0" err="1" smtClean="0"/>
              <a:t>force</a:t>
            </a:r>
            <a:r>
              <a:rPr lang="nb-NO" dirty="0" smtClean="0"/>
              <a:t>, </a:t>
            </a:r>
            <a:r>
              <a:rPr lang="nb-NO" dirty="0" err="1" smtClean="0"/>
              <a:t>also</a:t>
            </a:r>
            <a:r>
              <a:rPr lang="nb-NO" dirty="0" smtClean="0"/>
              <a:t> </a:t>
            </a:r>
            <a:r>
              <a:rPr lang="nb-NO" dirty="0" err="1" smtClean="0"/>
              <a:t>known</a:t>
            </a:r>
            <a:r>
              <a:rPr lang="nb-NO" dirty="0" smtClean="0"/>
              <a:t> as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r>
              <a:rPr lang="nb-NO" dirty="0" smtClean="0"/>
              <a:t>.</a:t>
            </a:r>
          </a:p>
        </p:txBody>
      </p: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Explanation: </a:t>
            </a:r>
            <a:r>
              <a:rPr lang="nb-NO" sz="2400" dirty="0" err="1" smtClean="0"/>
              <a:t>Distances</a:t>
            </a:r>
            <a:endParaRPr lang="nb-NO" sz="2400" dirty="0"/>
          </a:p>
        </p:txBody>
      </p:sp>
      <p:sp>
        <p:nvSpPr>
          <p:cNvPr id="3" name="Frihåndsform 2"/>
          <p:cNvSpPr/>
          <p:nvPr/>
        </p:nvSpPr>
        <p:spPr>
          <a:xfrm>
            <a:off x="1131590" y="2886340"/>
            <a:ext cx="228600" cy="1908313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208722 w 363353"/>
              <a:gd name="connsiteY25" fmla="*/ 1916195 h 7200800"/>
              <a:gd name="connsiteX26" fmla="*/ 228600 w 363353"/>
              <a:gd name="connsiteY26" fmla="*/ 1955951 h 7200800"/>
              <a:gd name="connsiteX27" fmla="*/ 248478 w 363353"/>
              <a:gd name="connsiteY27" fmla="*/ 2045403 h 7200800"/>
              <a:gd name="connsiteX28" fmla="*/ 268357 w 363353"/>
              <a:gd name="connsiteY28" fmla="*/ 2105038 h 7200800"/>
              <a:gd name="connsiteX29" fmla="*/ 258417 w 363353"/>
              <a:gd name="connsiteY29" fmla="*/ 2293882 h 7200800"/>
              <a:gd name="connsiteX30" fmla="*/ 228600 w 363353"/>
              <a:gd name="connsiteY30" fmla="*/ 2393273 h 7200800"/>
              <a:gd name="connsiteX31" fmla="*/ 198783 w 363353"/>
              <a:gd name="connsiteY31" fmla="*/ 2442969 h 7200800"/>
              <a:gd name="connsiteX32" fmla="*/ 159026 w 363353"/>
              <a:gd name="connsiteY32" fmla="*/ 2502603 h 7200800"/>
              <a:gd name="connsiteX33" fmla="*/ 149087 w 363353"/>
              <a:gd name="connsiteY33" fmla="*/ 2532421 h 7200800"/>
              <a:gd name="connsiteX34" fmla="*/ 119270 w 363353"/>
              <a:gd name="connsiteY34" fmla="*/ 2562238 h 7200800"/>
              <a:gd name="connsiteX35" fmla="*/ 109330 w 363353"/>
              <a:gd name="connsiteY35" fmla="*/ 2611934 h 7200800"/>
              <a:gd name="connsiteX36" fmla="*/ 79513 w 363353"/>
              <a:gd name="connsiteY36" fmla="*/ 2671569 h 7200800"/>
              <a:gd name="connsiteX37" fmla="*/ 69574 w 363353"/>
              <a:gd name="connsiteY37" fmla="*/ 2741143 h 7200800"/>
              <a:gd name="connsiteX38" fmla="*/ 49696 w 363353"/>
              <a:gd name="connsiteY38" fmla="*/ 2800777 h 7200800"/>
              <a:gd name="connsiteX39" fmla="*/ 39757 w 363353"/>
              <a:gd name="connsiteY39" fmla="*/ 2900169 h 7200800"/>
              <a:gd name="connsiteX40" fmla="*/ 49696 w 363353"/>
              <a:gd name="connsiteY40" fmla="*/ 3466699 h 7200800"/>
              <a:gd name="connsiteX41" fmla="*/ 59635 w 363353"/>
              <a:gd name="connsiteY41" fmla="*/ 3526334 h 7200800"/>
              <a:gd name="connsiteX42" fmla="*/ 69574 w 363353"/>
              <a:gd name="connsiteY42" fmla="*/ 3625725 h 7200800"/>
              <a:gd name="connsiteX43" fmla="*/ 144017 w 363353"/>
              <a:gd name="connsiteY43" fmla="*/ 3960440 h 7200800"/>
              <a:gd name="connsiteX44" fmla="*/ 144016 w 363353"/>
              <a:gd name="connsiteY44" fmla="*/ 4824536 h 7200800"/>
              <a:gd name="connsiteX45" fmla="*/ 360040 w 363353"/>
              <a:gd name="connsiteY45" fmla="*/ 5328592 h 7200800"/>
              <a:gd name="connsiteX46" fmla="*/ 288032 w 363353"/>
              <a:gd name="connsiteY46" fmla="*/ 5760640 h 7200800"/>
              <a:gd name="connsiteX47" fmla="*/ 288032 w 363353"/>
              <a:gd name="connsiteY47" fmla="*/ 6480719 h 7200800"/>
              <a:gd name="connsiteX48" fmla="*/ 216024 w 363353"/>
              <a:gd name="connsiteY48" fmla="*/ 7200800 h 7200800"/>
              <a:gd name="connsiteX0" fmla="*/ 9939 w 363353"/>
              <a:gd name="connsiteY0" fmla="*/ 7882 h 6480719"/>
              <a:gd name="connsiteX1" fmla="*/ 99391 w 363353"/>
              <a:gd name="connsiteY1" fmla="*/ 47638 h 6480719"/>
              <a:gd name="connsiteX2" fmla="*/ 119270 w 363353"/>
              <a:gd name="connsiteY2" fmla="*/ 107273 h 6480719"/>
              <a:gd name="connsiteX3" fmla="*/ 129209 w 363353"/>
              <a:gd name="connsiteY3" fmla="*/ 137090 h 6480719"/>
              <a:gd name="connsiteX4" fmla="*/ 119270 w 363353"/>
              <a:gd name="connsiteY4" fmla="*/ 475021 h 6480719"/>
              <a:gd name="connsiteX5" fmla="*/ 109330 w 363353"/>
              <a:gd name="connsiteY5" fmla="*/ 504838 h 6480719"/>
              <a:gd name="connsiteX6" fmla="*/ 99391 w 363353"/>
              <a:gd name="connsiteY6" fmla="*/ 574412 h 6480719"/>
              <a:gd name="connsiteX7" fmla="*/ 79513 w 363353"/>
              <a:gd name="connsiteY7" fmla="*/ 673803 h 6480719"/>
              <a:gd name="connsiteX8" fmla="*/ 59635 w 363353"/>
              <a:gd name="connsiteY8" fmla="*/ 733438 h 6480719"/>
              <a:gd name="connsiteX9" fmla="*/ 39757 w 363353"/>
              <a:gd name="connsiteY9" fmla="*/ 793073 h 6480719"/>
              <a:gd name="connsiteX10" fmla="*/ 29817 w 363353"/>
              <a:gd name="connsiteY10" fmla="*/ 822890 h 6480719"/>
              <a:gd name="connsiteX11" fmla="*/ 19878 w 363353"/>
              <a:gd name="connsiteY11" fmla="*/ 952099 h 6480719"/>
              <a:gd name="connsiteX12" fmla="*/ 0 w 363353"/>
              <a:gd name="connsiteY12" fmla="*/ 1011734 h 6480719"/>
              <a:gd name="connsiteX13" fmla="*/ 9939 w 363353"/>
              <a:gd name="connsiteY13" fmla="*/ 1230395 h 6480719"/>
              <a:gd name="connsiteX14" fmla="*/ 29817 w 363353"/>
              <a:gd name="connsiteY14" fmla="*/ 1319847 h 6480719"/>
              <a:gd name="connsiteX15" fmla="*/ 49696 w 363353"/>
              <a:gd name="connsiteY15" fmla="*/ 1379482 h 6480719"/>
              <a:gd name="connsiteX16" fmla="*/ 69574 w 363353"/>
              <a:gd name="connsiteY16" fmla="*/ 1409299 h 6480719"/>
              <a:gd name="connsiteX17" fmla="*/ 89452 w 363353"/>
              <a:gd name="connsiteY17" fmla="*/ 1468934 h 6480719"/>
              <a:gd name="connsiteX18" fmla="*/ 109330 w 363353"/>
              <a:gd name="connsiteY18" fmla="*/ 1528569 h 6480719"/>
              <a:gd name="connsiteX19" fmla="*/ 119270 w 363353"/>
              <a:gd name="connsiteY19" fmla="*/ 1558386 h 6480719"/>
              <a:gd name="connsiteX20" fmla="*/ 139148 w 363353"/>
              <a:gd name="connsiteY20" fmla="*/ 1588203 h 6480719"/>
              <a:gd name="connsiteX21" fmla="*/ 149087 w 363353"/>
              <a:gd name="connsiteY21" fmla="*/ 1637899 h 6480719"/>
              <a:gd name="connsiteX22" fmla="*/ 159026 w 363353"/>
              <a:gd name="connsiteY22" fmla="*/ 1697534 h 6480719"/>
              <a:gd name="connsiteX23" fmla="*/ 168965 w 363353"/>
              <a:gd name="connsiteY23" fmla="*/ 1737290 h 6480719"/>
              <a:gd name="connsiteX24" fmla="*/ 188843 w 363353"/>
              <a:gd name="connsiteY24" fmla="*/ 1846621 h 6480719"/>
              <a:gd name="connsiteX25" fmla="*/ 208722 w 363353"/>
              <a:gd name="connsiteY25" fmla="*/ 1916195 h 6480719"/>
              <a:gd name="connsiteX26" fmla="*/ 228600 w 363353"/>
              <a:gd name="connsiteY26" fmla="*/ 1955951 h 6480719"/>
              <a:gd name="connsiteX27" fmla="*/ 248478 w 363353"/>
              <a:gd name="connsiteY27" fmla="*/ 2045403 h 6480719"/>
              <a:gd name="connsiteX28" fmla="*/ 268357 w 363353"/>
              <a:gd name="connsiteY28" fmla="*/ 2105038 h 6480719"/>
              <a:gd name="connsiteX29" fmla="*/ 258417 w 363353"/>
              <a:gd name="connsiteY29" fmla="*/ 2293882 h 6480719"/>
              <a:gd name="connsiteX30" fmla="*/ 228600 w 363353"/>
              <a:gd name="connsiteY30" fmla="*/ 2393273 h 6480719"/>
              <a:gd name="connsiteX31" fmla="*/ 198783 w 363353"/>
              <a:gd name="connsiteY31" fmla="*/ 2442969 h 6480719"/>
              <a:gd name="connsiteX32" fmla="*/ 159026 w 363353"/>
              <a:gd name="connsiteY32" fmla="*/ 2502603 h 6480719"/>
              <a:gd name="connsiteX33" fmla="*/ 149087 w 363353"/>
              <a:gd name="connsiteY33" fmla="*/ 2532421 h 6480719"/>
              <a:gd name="connsiteX34" fmla="*/ 119270 w 363353"/>
              <a:gd name="connsiteY34" fmla="*/ 2562238 h 6480719"/>
              <a:gd name="connsiteX35" fmla="*/ 109330 w 363353"/>
              <a:gd name="connsiteY35" fmla="*/ 2611934 h 6480719"/>
              <a:gd name="connsiteX36" fmla="*/ 79513 w 363353"/>
              <a:gd name="connsiteY36" fmla="*/ 2671569 h 6480719"/>
              <a:gd name="connsiteX37" fmla="*/ 69574 w 363353"/>
              <a:gd name="connsiteY37" fmla="*/ 2741143 h 6480719"/>
              <a:gd name="connsiteX38" fmla="*/ 49696 w 363353"/>
              <a:gd name="connsiteY38" fmla="*/ 2800777 h 6480719"/>
              <a:gd name="connsiteX39" fmla="*/ 39757 w 363353"/>
              <a:gd name="connsiteY39" fmla="*/ 2900169 h 6480719"/>
              <a:gd name="connsiteX40" fmla="*/ 49696 w 363353"/>
              <a:gd name="connsiteY40" fmla="*/ 3466699 h 6480719"/>
              <a:gd name="connsiteX41" fmla="*/ 59635 w 363353"/>
              <a:gd name="connsiteY41" fmla="*/ 3526334 h 6480719"/>
              <a:gd name="connsiteX42" fmla="*/ 69574 w 363353"/>
              <a:gd name="connsiteY42" fmla="*/ 3625725 h 6480719"/>
              <a:gd name="connsiteX43" fmla="*/ 144017 w 363353"/>
              <a:gd name="connsiteY43" fmla="*/ 3960440 h 6480719"/>
              <a:gd name="connsiteX44" fmla="*/ 144016 w 363353"/>
              <a:gd name="connsiteY44" fmla="*/ 4824536 h 6480719"/>
              <a:gd name="connsiteX45" fmla="*/ 360040 w 363353"/>
              <a:gd name="connsiteY45" fmla="*/ 5328592 h 6480719"/>
              <a:gd name="connsiteX46" fmla="*/ 288032 w 363353"/>
              <a:gd name="connsiteY46" fmla="*/ 5760640 h 6480719"/>
              <a:gd name="connsiteX47" fmla="*/ 288032 w 363353"/>
              <a:gd name="connsiteY47" fmla="*/ 6480719 h 6480719"/>
              <a:gd name="connsiteX0" fmla="*/ 9939 w 363353"/>
              <a:gd name="connsiteY0" fmla="*/ 7882 h 5760640"/>
              <a:gd name="connsiteX1" fmla="*/ 99391 w 363353"/>
              <a:gd name="connsiteY1" fmla="*/ 47638 h 5760640"/>
              <a:gd name="connsiteX2" fmla="*/ 119270 w 363353"/>
              <a:gd name="connsiteY2" fmla="*/ 107273 h 5760640"/>
              <a:gd name="connsiteX3" fmla="*/ 129209 w 363353"/>
              <a:gd name="connsiteY3" fmla="*/ 137090 h 5760640"/>
              <a:gd name="connsiteX4" fmla="*/ 119270 w 363353"/>
              <a:gd name="connsiteY4" fmla="*/ 475021 h 5760640"/>
              <a:gd name="connsiteX5" fmla="*/ 109330 w 363353"/>
              <a:gd name="connsiteY5" fmla="*/ 504838 h 5760640"/>
              <a:gd name="connsiteX6" fmla="*/ 99391 w 363353"/>
              <a:gd name="connsiteY6" fmla="*/ 574412 h 5760640"/>
              <a:gd name="connsiteX7" fmla="*/ 79513 w 363353"/>
              <a:gd name="connsiteY7" fmla="*/ 673803 h 5760640"/>
              <a:gd name="connsiteX8" fmla="*/ 59635 w 363353"/>
              <a:gd name="connsiteY8" fmla="*/ 733438 h 5760640"/>
              <a:gd name="connsiteX9" fmla="*/ 39757 w 363353"/>
              <a:gd name="connsiteY9" fmla="*/ 793073 h 5760640"/>
              <a:gd name="connsiteX10" fmla="*/ 29817 w 363353"/>
              <a:gd name="connsiteY10" fmla="*/ 822890 h 5760640"/>
              <a:gd name="connsiteX11" fmla="*/ 19878 w 363353"/>
              <a:gd name="connsiteY11" fmla="*/ 952099 h 5760640"/>
              <a:gd name="connsiteX12" fmla="*/ 0 w 363353"/>
              <a:gd name="connsiteY12" fmla="*/ 1011734 h 5760640"/>
              <a:gd name="connsiteX13" fmla="*/ 9939 w 363353"/>
              <a:gd name="connsiteY13" fmla="*/ 1230395 h 5760640"/>
              <a:gd name="connsiteX14" fmla="*/ 29817 w 363353"/>
              <a:gd name="connsiteY14" fmla="*/ 1319847 h 5760640"/>
              <a:gd name="connsiteX15" fmla="*/ 49696 w 363353"/>
              <a:gd name="connsiteY15" fmla="*/ 1379482 h 5760640"/>
              <a:gd name="connsiteX16" fmla="*/ 69574 w 363353"/>
              <a:gd name="connsiteY16" fmla="*/ 1409299 h 5760640"/>
              <a:gd name="connsiteX17" fmla="*/ 89452 w 363353"/>
              <a:gd name="connsiteY17" fmla="*/ 1468934 h 5760640"/>
              <a:gd name="connsiteX18" fmla="*/ 109330 w 363353"/>
              <a:gd name="connsiteY18" fmla="*/ 1528569 h 5760640"/>
              <a:gd name="connsiteX19" fmla="*/ 119270 w 363353"/>
              <a:gd name="connsiteY19" fmla="*/ 1558386 h 5760640"/>
              <a:gd name="connsiteX20" fmla="*/ 139148 w 363353"/>
              <a:gd name="connsiteY20" fmla="*/ 1588203 h 5760640"/>
              <a:gd name="connsiteX21" fmla="*/ 149087 w 363353"/>
              <a:gd name="connsiteY21" fmla="*/ 1637899 h 5760640"/>
              <a:gd name="connsiteX22" fmla="*/ 159026 w 363353"/>
              <a:gd name="connsiteY22" fmla="*/ 1697534 h 5760640"/>
              <a:gd name="connsiteX23" fmla="*/ 168965 w 363353"/>
              <a:gd name="connsiteY23" fmla="*/ 1737290 h 5760640"/>
              <a:gd name="connsiteX24" fmla="*/ 188843 w 363353"/>
              <a:gd name="connsiteY24" fmla="*/ 1846621 h 5760640"/>
              <a:gd name="connsiteX25" fmla="*/ 208722 w 363353"/>
              <a:gd name="connsiteY25" fmla="*/ 1916195 h 5760640"/>
              <a:gd name="connsiteX26" fmla="*/ 228600 w 363353"/>
              <a:gd name="connsiteY26" fmla="*/ 1955951 h 5760640"/>
              <a:gd name="connsiteX27" fmla="*/ 248478 w 363353"/>
              <a:gd name="connsiteY27" fmla="*/ 2045403 h 5760640"/>
              <a:gd name="connsiteX28" fmla="*/ 268357 w 363353"/>
              <a:gd name="connsiteY28" fmla="*/ 2105038 h 5760640"/>
              <a:gd name="connsiteX29" fmla="*/ 258417 w 363353"/>
              <a:gd name="connsiteY29" fmla="*/ 2293882 h 5760640"/>
              <a:gd name="connsiteX30" fmla="*/ 228600 w 363353"/>
              <a:gd name="connsiteY30" fmla="*/ 2393273 h 5760640"/>
              <a:gd name="connsiteX31" fmla="*/ 198783 w 363353"/>
              <a:gd name="connsiteY31" fmla="*/ 2442969 h 5760640"/>
              <a:gd name="connsiteX32" fmla="*/ 159026 w 363353"/>
              <a:gd name="connsiteY32" fmla="*/ 2502603 h 5760640"/>
              <a:gd name="connsiteX33" fmla="*/ 149087 w 363353"/>
              <a:gd name="connsiteY33" fmla="*/ 2532421 h 5760640"/>
              <a:gd name="connsiteX34" fmla="*/ 119270 w 363353"/>
              <a:gd name="connsiteY34" fmla="*/ 2562238 h 5760640"/>
              <a:gd name="connsiteX35" fmla="*/ 109330 w 363353"/>
              <a:gd name="connsiteY35" fmla="*/ 2611934 h 5760640"/>
              <a:gd name="connsiteX36" fmla="*/ 79513 w 363353"/>
              <a:gd name="connsiteY36" fmla="*/ 2671569 h 5760640"/>
              <a:gd name="connsiteX37" fmla="*/ 69574 w 363353"/>
              <a:gd name="connsiteY37" fmla="*/ 2741143 h 5760640"/>
              <a:gd name="connsiteX38" fmla="*/ 49696 w 363353"/>
              <a:gd name="connsiteY38" fmla="*/ 2800777 h 5760640"/>
              <a:gd name="connsiteX39" fmla="*/ 39757 w 363353"/>
              <a:gd name="connsiteY39" fmla="*/ 2900169 h 5760640"/>
              <a:gd name="connsiteX40" fmla="*/ 49696 w 363353"/>
              <a:gd name="connsiteY40" fmla="*/ 3466699 h 5760640"/>
              <a:gd name="connsiteX41" fmla="*/ 59635 w 363353"/>
              <a:gd name="connsiteY41" fmla="*/ 3526334 h 5760640"/>
              <a:gd name="connsiteX42" fmla="*/ 69574 w 363353"/>
              <a:gd name="connsiteY42" fmla="*/ 3625725 h 5760640"/>
              <a:gd name="connsiteX43" fmla="*/ 144017 w 363353"/>
              <a:gd name="connsiteY43" fmla="*/ 3960440 h 5760640"/>
              <a:gd name="connsiteX44" fmla="*/ 144016 w 363353"/>
              <a:gd name="connsiteY44" fmla="*/ 4824536 h 5760640"/>
              <a:gd name="connsiteX45" fmla="*/ 360040 w 363353"/>
              <a:gd name="connsiteY45" fmla="*/ 5328592 h 5760640"/>
              <a:gd name="connsiteX46" fmla="*/ 288032 w 363353"/>
              <a:gd name="connsiteY46" fmla="*/ 5760640 h 5760640"/>
              <a:gd name="connsiteX0" fmla="*/ 9939 w 360040"/>
              <a:gd name="connsiteY0" fmla="*/ 7882 h 5328592"/>
              <a:gd name="connsiteX1" fmla="*/ 99391 w 360040"/>
              <a:gd name="connsiteY1" fmla="*/ 47638 h 5328592"/>
              <a:gd name="connsiteX2" fmla="*/ 119270 w 360040"/>
              <a:gd name="connsiteY2" fmla="*/ 107273 h 5328592"/>
              <a:gd name="connsiteX3" fmla="*/ 129209 w 360040"/>
              <a:gd name="connsiteY3" fmla="*/ 137090 h 5328592"/>
              <a:gd name="connsiteX4" fmla="*/ 119270 w 360040"/>
              <a:gd name="connsiteY4" fmla="*/ 475021 h 5328592"/>
              <a:gd name="connsiteX5" fmla="*/ 109330 w 360040"/>
              <a:gd name="connsiteY5" fmla="*/ 504838 h 5328592"/>
              <a:gd name="connsiteX6" fmla="*/ 99391 w 360040"/>
              <a:gd name="connsiteY6" fmla="*/ 574412 h 5328592"/>
              <a:gd name="connsiteX7" fmla="*/ 79513 w 360040"/>
              <a:gd name="connsiteY7" fmla="*/ 673803 h 5328592"/>
              <a:gd name="connsiteX8" fmla="*/ 59635 w 360040"/>
              <a:gd name="connsiteY8" fmla="*/ 733438 h 5328592"/>
              <a:gd name="connsiteX9" fmla="*/ 39757 w 360040"/>
              <a:gd name="connsiteY9" fmla="*/ 793073 h 5328592"/>
              <a:gd name="connsiteX10" fmla="*/ 29817 w 360040"/>
              <a:gd name="connsiteY10" fmla="*/ 822890 h 5328592"/>
              <a:gd name="connsiteX11" fmla="*/ 19878 w 360040"/>
              <a:gd name="connsiteY11" fmla="*/ 952099 h 5328592"/>
              <a:gd name="connsiteX12" fmla="*/ 0 w 360040"/>
              <a:gd name="connsiteY12" fmla="*/ 1011734 h 5328592"/>
              <a:gd name="connsiteX13" fmla="*/ 9939 w 360040"/>
              <a:gd name="connsiteY13" fmla="*/ 1230395 h 5328592"/>
              <a:gd name="connsiteX14" fmla="*/ 29817 w 360040"/>
              <a:gd name="connsiteY14" fmla="*/ 1319847 h 5328592"/>
              <a:gd name="connsiteX15" fmla="*/ 49696 w 360040"/>
              <a:gd name="connsiteY15" fmla="*/ 1379482 h 5328592"/>
              <a:gd name="connsiteX16" fmla="*/ 69574 w 360040"/>
              <a:gd name="connsiteY16" fmla="*/ 1409299 h 5328592"/>
              <a:gd name="connsiteX17" fmla="*/ 89452 w 360040"/>
              <a:gd name="connsiteY17" fmla="*/ 1468934 h 5328592"/>
              <a:gd name="connsiteX18" fmla="*/ 109330 w 360040"/>
              <a:gd name="connsiteY18" fmla="*/ 1528569 h 5328592"/>
              <a:gd name="connsiteX19" fmla="*/ 119270 w 360040"/>
              <a:gd name="connsiteY19" fmla="*/ 1558386 h 5328592"/>
              <a:gd name="connsiteX20" fmla="*/ 139148 w 360040"/>
              <a:gd name="connsiteY20" fmla="*/ 1588203 h 5328592"/>
              <a:gd name="connsiteX21" fmla="*/ 149087 w 360040"/>
              <a:gd name="connsiteY21" fmla="*/ 1637899 h 5328592"/>
              <a:gd name="connsiteX22" fmla="*/ 159026 w 360040"/>
              <a:gd name="connsiteY22" fmla="*/ 1697534 h 5328592"/>
              <a:gd name="connsiteX23" fmla="*/ 168965 w 360040"/>
              <a:gd name="connsiteY23" fmla="*/ 1737290 h 5328592"/>
              <a:gd name="connsiteX24" fmla="*/ 188843 w 360040"/>
              <a:gd name="connsiteY24" fmla="*/ 1846621 h 5328592"/>
              <a:gd name="connsiteX25" fmla="*/ 208722 w 360040"/>
              <a:gd name="connsiteY25" fmla="*/ 1916195 h 5328592"/>
              <a:gd name="connsiteX26" fmla="*/ 228600 w 360040"/>
              <a:gd name="connsiteY26" fmla="*/ 1955951 h 5328592"/>
              <a:gd name="connsiteX27" fmla="*/ 248478 w 360040"/>
              <a:gd name="connsiteY27" fmla="*/ 2045403 h 5328592"/>
              <a:gd name="connsiteX28" fmla="*/ 268357 w 360040"/>
              <a:gd name="connsiteY28" fmla="*/ 2105038 h 5328592"/>
              <a:gd name="connsiteX29" fmla="*/ 258417 w 360040"/>
              <a:gd name="connsiteY29" fmla="*/ 2293882 h 5328592"/>
              <a:gd name="connsiteX30" fmla="*/ 228600 w 360040"/>
              <a:gd name="connsiteY30" fmla="*/ 2393273 h 5328592"/>
              <a:gd name="connsiteX31" fmla="*/ 198783 w 360040"/>
              <a:gd name="connsiteY31" fmla="*/ 2442969 h 5328592"/>
              <a:gd name="connsiteX32" fmla="*/ 159026 w 360040"/>
              <a:gd name="connsiteY32" fmla="*/ 2502603 h 5328592"/>
              <a:gd name="connsiteX33" fmla="*/ 149087 w 360040"/>
              <a:gd name="connsiteY33" fmla="*/ 2532421 h 5328592"/>
              <a:gd name="connsiteX34" fmla="*/ 119270 w 360040"/>
              <a:gd name="connsiteY34" fmla="*/ 2562238 h 5328592"/>
              <a:gd name="connsiteX35" fmla="*/ 109330 w 360040"/>
              <a:gd name="connsiteY35" fmla="*/ 2611934 h 5328592"/>
              <a:gd name="connsiteX36" fmla="*/ 79513 w 360040"/>
              <a:gd name="connsiteY36" fmla="*/ 2671569 h 5328592"/>
              <a:gd name="connsiteX37" fmla="*/ 69574 w 360040"/>
              <a:gd name="connsiteY37" fmla="*/ 2741143 h 5328592"/>
              <a:gd name="connsiteX38" fmla="*/ 49696 w 360040"/>
              <a:gd name="connsiteY38" fmla="*/ 2800777 h 5328592"/>
              <a:gd name="connsiteX39" fmla="*/ 39757 w 360040"/>
              <a:gd name="connsiteY39" fmla="*/ 2900169 h 5328592"/>
              <a:gd name="connsiteX40" fmla="*/ 49696 w 360040"/>
              <a:gd name="connsiteY40" fmla="*/ 3466699 h 5328592"/>
              <a:gd name="connsiteX41" fmla="*/ 59635 w 360040"/>
              <a:gd name="connsiteY41" fmla="*/ 3526334 h 5328592"/>
              <a:gd name="connsiteX42" fmla="*/ 69574 w 360040"/>
              <a:gd name="connsiteY42" fmla="*/ 3625725 h 5328592"/>
              <a:gd name="connsiteX43" fmla="*/ 144017 w 360040"/>
              <a:gd name="connsiteY43" fmla="*/ 3960440 h 5328592"/>
              <a:gd name="connsiteX44" fmla="*/ 144016 w 360040"/>
              <a:gd name="connsiteY44" fmla="*/ 4824536 h 5328592"/>
              <a:gd name="connsiteX45" fmla="*/ 360040 w 360040"/>
              <a:gd name="connsiteY45" fmla="*/ 5328592 h 5328592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29209 w 360040"/>
              <a:gd name="connsiteY2" fmla="*/ 89452 h 5280954"/>
              <a:gd name="connsiteX3" fmla="*/ 119270 w 360040"/>
              <a:gd name="connsiteY3" fmla="*/ 427383 h 5280954"/>
              <a:gd name="connsiteX4" fmla="*/ 109330 w 360040"/>
              <a:gd name="connsiteY4" fmla="*/ 457200 h 5280954"/>
              <a:gd name="connsiteX5" fmla="*/ 99391 w 360040"/>
              <a:gd name="connsiteY5" fmla="*/ 526774 h 5280954"/>
              <a:gd name="connsiteX6" fmla="*/ 79513 w 360040"/>
              <a:gd name="connsiteY6" fmla="*/ 626165 h 5280954"/>
              <a:gd name="connsiteX7" fmla="*/ 59635 w 360040"/>
              <a:gd name="connsiteY7" fmla="*/ 685800 h 5280954"/>
              <a:gd name="connsiteX8" fmla="*/ 39757 w 360040"/>
              <a:gd name="connsiteY8" fmla="*/ 745435 h 5280954"/>
              <a:gd name="connsiteX9" fmla="*/ 29817 w 360040"/>
              <a:gd name="connsiteY9" fmla="*/ 775252 h 5280954"/>
              <a:gd name="connsiteX10" fmla="*/ 19878 w 360040"/>
              <a:gd name="connsiteY10" fmla="*/ 904461 h 5280954"/>
              <a:gd name="connsiteX11" fmla="*/ 0 w 360040"/>
              <a:gd name="connsiteY11" fmla="*/ 964096 h 5280954"/>
              <a:gd name="connsiteX12" fmla="*/ 9939 w 360040"/>
              <a:gd name="connsiteY12" fmla="*/ 1182757 h 5280954"/>
              <a:gd name="connsiteX13" fmla="*/ 29817 w 360040"/>
              <a:gd name="connsiteY13" fmla="*/ 1272209 h 5280954"/>
              <a:gd name="connsiteX14" fmla="*/ 49696 w 360040"/>
              <a:gd name="connsiteY14" fmla="*/ 1331844 h 5280954"/>
              <a:gd name="connsiteX15" fmla="*/ 69574 w 360040"/>
              <a:gd name="connsiteY15" fmla="*/ 1361661 h 5280954"/>
              <a:gd name="connsiteX16" fmla="*/ 89452 w 360040"/>
              <a:gd name="connsiteY16" fmla="*/ 1421296 h 5280954"/>
              <a:gd name="connsiteX17" fmla="*/ 109330 w 360040"/>
              <a:gd name="connsiteY17" fmla="*/ 1480931 h 5280954"/>
              <a:gd name="connsiteX18" fmla="*/ 119270 w 360040"/>
              <a:gd name="connsiteY18" fmla="*/ 1510748 h 5280954"/>
              <a:gd name="connsiteX19" fmla="*/ 139148 w 360040"/>
              <a:gd name="connsiteY19" fmla="*/ 1540565 h 5280954"/>
              <a:gd name="connsiteX20" fmla="*/ 149087 w 360040"/>
              <a:gd name="connsiteY20" fmla="*/ 1590261 h 5280954"/>
              <a:gd name="connsiteX21" fmla="*/ 159026 w 360040"/>
              <a:gd name="connsiteY21" fmla="*/ 1649896 h 5280954"/>
              <a:gd name="connsiteX22" fmla="*/ 168965 w 360040"/>
              <a:gd name="connsiteY22" fmla="*/ 1689652 h 5280954"/>
              <a:gd name="connsiteX23" fmla="*/ 188843 w 360040"/>
              <a:gd name="connsiteY23" fmla="*/ 1798983 h 5280954"/>
              <a:gd name="connsiteX24" fmla="*/ 208722 w 360040"/>
              <a:gd name="connsiteY24" fmla="*/ 1868557 h 5280954"/>
              <a:gd name="connsiteX25" fmla="*/ 228600 w 360040"/>
              <a:gd name="connsiteY25" fmla="*/ 1908313 h 5280954"/>
              <a:gd name="connsiteX26" fmla="*/ 248478 w 360040"/>
              <a:gd name="connsiteY26" fmla="*/ 1997765 h 5280954"/>
              <a:gd name="connsiteX27" fmla="*/ 268357 w 360040"/>
              <a:gd name="connsiteY27" fmla="*/ 2057400 h 5280954"/>
              <a:gd name="connsiteX28" fmla="*/ 258417 w 360040"/>
              <a:gd name="connsiteY28" fmla="*/ 2246244 h 5280954"/>
              <a:gd name="connsiteX29" fmla="*/ 228600 w 360040"/>
              <a:gd name="connsiteY29" fmla="*/ 2345635 h 5280954"/>
              <a:gd name="connsiteX30" fmla="*/ 198783 w 360040"/>
              <a:gd name="connsiteY30" fmla="*/ 2395331 h 5280954"/>
              <a:gd name="connsiteX31" fmla="*/ 159026 w 360040"/>
              <a:gd name="connsiteY31" fmla="*/ 2454965 h 5280954"/>
              <a:gd name="connsiteX32" fmla="*/ 149087 w 360040"/>
              <a:gd name="connsiteY32" fmla="*/ 2484783 h 5280954"/>
              <a:gd name="connsiteX33" fmla="*/ 119270 w 360040"/>
              <a:gd name="connsiteY33" fmla="*/ 2514600 h 5280954"/>
              <a:gd name="connsiteX34" fmla="*/ 109330 w 360040"/>
              <a:gd name="connsiteY34" fmla="*/ 2564296 h 5280954"/>
              <a:gd name="connsiteX35" fmla="*/ 79513 w 360040"/>
              <a:gd name="connsiteY35" fmla="*/ 2623931 h 5280954"/>
              <a:gd name="connsiteX36" fmla="*/ 69574 w 360040"/>
              <a:gd name="connsiteY36" fmla="*/ 2693505 h 5280954"/>
              <a:gd name="connsiteX37" fmla="*/ 49696 w 360040"/>
              <a:gd name="connsiteY37" fmla="*/ 2753139 h 5280954"/>
              <a:gd name="connsiteX38" fmla="*/ 39757 w 360040"/>
              <a:gd name="connsiteY38" fmla="*/ 2852531 h 5280954"/>
              <a:gd name="connsiteX39" fmla="*/ 49696 w 360040"/>
              <a:gd name="connsiteY39" fmla="*/ 3419061 h 5280954"/>
              <a:gd name="connsiteX40" fmla="*/ 59635 w 360040"/>
              <a:gd name="connsiteY40" fmla="*/ 3478696 h 5280954"/>
              <a:gd name="connsiteX41" fmla="*/ 69574 w 360040"/>
              <a:gd name="connsiteY41" fmla="*/ 3578087 h 5280954"/>
              <a:gd name="connsiteX42" fmla="*/ 144017 w 360040"/>
              <a:gd name="connsiteY42" fmla="*/ 3912802 h 5280954"/>
              <a:gd name="connsiteX43" fmla="*/ 144016 w 360040"/>
              <a:gd name="connsiteY43" fmla="*/ 4776898 h 5280954"/>
              <a:gd name="connsiteX44" fmla="*/ 360040 w 360040"/>
              <a:gd name="connsiteY44" fmla="*/ 5280954 h 5280954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19270 w 360040"/>
              <a:gd name="connsiteY2" fmla="*/ 427383 h 5280954"/>
              <a:gd name="connsiteX3" fmla="*/ 109330 w 360040"/>
              <a:gd name="connsiteY3" fmla="*/ 457200 h 5280954"/>
              <a:gd name="connsiteX4" fmla="*/ 99391 w 360040"/>
              <a:gd name="connsiteY4" fmla="*/ 526774 h 5280954"/>
              <a:gd name="connsiteX5" fmla="*/ 79513 w 360040"/>
              <a:gd name="connsiteY5" fmla="*/ 626165 h 5280954"/>
              <a:gd name="connsiteX6" fmla="*/ 59635 w 360040"/>
              <a:gd name="connsiteY6" fmla="*/ 685800 h 5280954"/>
              <a:gd name="connsiteX7" fmla="*/ 39757 w 360040"/>
              <a:gd name="connsiteY7" fmla="*/ 745435 h 5280954"/>
              <a:gd name="connsiteX8" fmla="*/ 29817 w 360040"/>
              <a:gd name="connsiteY8" fmla="*/ 775252 h 5280954"/>
              <a:gd name="connsiteX9" fmla="*/ 19878 w 360040"/>
              <a:gd name="connsiteY9" fmla="*/ 904461 h 5280954"/>
              <a:gd name="connsiteX10" fmla="*/ 0 w 360040"/>
              <a:gd name="connsiteY10" fmla="*/ 964096 h 5280954"/>
              <a:gd name="connsiteX11" fmla="*/ 9939 w 360040"/>
              <a:gd name="connsiteY11" fmla="*/ 1182757 h 5280954"/>
              <a:gd name="connsiteX12" fmla="*/ 29817 w 360040"/>
              <a:gd name="connsiteY12" fmla="*/ 1272209 h 5280954"/>
              <a:gd name="connsiteX13" fmla="*/ 49696 w 360040"/>
              <a:gd name="connsiteY13" fmla="*/ 1331844 h 5280954"/>
              <a:gd name="connsiteX14" fmla="*/ 69574 w 360040"/>
              <a:gd name="connsiteY14" fmla="*/ 1361661 h 5280954"/>
              <a:gd name="connsiteX15" fmla="*/ 89452 w 360040"/>
              <a:gd name="connsiteY15" fmla="*/ 1421296 h 5280954"/>
              <a:gd name="connsiteX16" fmla="*/ 109330 w 360040"/>
              <a:gd name="connsiteY16" fmla="*/ 1480931 h 5280954"/>
              <a:gd name="connsiteX17" fmla="*/ 119270 w 360040"/>
              <a:gd name="connsiteY17" fmla="*/ 1510748 h 5280954"/>
              <a:gd name="connsiteX18" fmla="*/ 139148 w 360040"/>
              <a:gd name="connsiteY18" fmla="*/ 1540565 h 5280954"/>
              <a:gd name="connsiteX19" fmla="*/ 149087 w 360040"/>
              <a:gd name="connsiteY19" fmla="*/ 1590261 h 5280954"/>
              <a:gd name="connsiteX20" fmla="*/ 159026 w 360040"/>
              <a:gd name="connsiteY20" fmla="*/ 1649896 h 5280954"/>
              <a:gd name="connsiteX21" fmla="*/ 168965 w 360040"/>
              <a:gd name="connsiteY21" fmla="*/ 1689652 h 5280954"/>
              <a:gd name="connsiteX22" fmla="*/ 188843 w 360040"/>
              <a:gd name="connsiteY22" fmla="*/ 1798983 h 5280954"/>
              <a:gd name="connsiteX23" fmla="*/ 208722 w 360040"/>
              <a:gd name="connsiteY23" fmla="*/ 1868557 h 5280954"/>
              <a:gd name="connsiteX24" fmla="*/ 228600 w 360040"/>
              <a:gd name="connsiteY24" fmla="*/ 1908313 h 5280954"/>
              <a:gd name="connsiteX25" fmla="*/ 248478 w 360040"/>
              <a:gd name="connsiteY25" fmla="*/ 1997765 h 5280954"/>
              <a:gd name="connsiteX26" fmla="*/ 268357 w 360040"/>
              <a:gd name="connsiteY26" fmla="*/ 2057400 h 5280954"/>
              <a:gd name="connsiteX27" fmla="*/ 258417 w 360040"/>
              <a:gd name="connsiteY27" fmla="*/ 2246244 h 5280954"/>
              <a:gd name="connsiteX28" fmla="*/ 228600 w 360040"/>
              <a:gd name="connsiteY28" fmla="*/ 2345635 h 5280954"/>
              <a:gd name="connsiteX29" fmla="*/ 198783 w 360040"/>
              <a:gd name="connsiteY29" fmla="*/ 2395331 h 5280954"/>
              <a:gd name="connsiteX30" fmla="*/ 159026 w 360040"/>
              <a:gd name="connsiteY30" fmla="*/ 2454965 h 5280954"/>
              <a:gd name="connsiteX31" fmla="*/ 149087 w 360040"/>
              <a:gd name="connsiteY31" fmla="*/ 2484783 h 5280954"/>
              <a:gd name="connsiteX32" fmla="*/ 119270 w 360040"/>
              <a:gd name="connsiteY32" fmla="*/ 2514600 h 5280954"/>
              <a:gd name="connsiteX33" fmla="*/ 109330 w 360040"/>
              <a:gd name="connsiteY33" fmla="*/ 2564296 h 5280954"/>
              <a:gd name="connsiteX34" fmla="*/ 79513 w 360040"/>
              <a:gd name="connsiteY34" fmla="*/ 2623931 h 5280954"/>
              <a:gd name="connsiteX35" fmla="*/ 69574 w 360040"/>
              <a:gd name="connsiteY35" fmla="*/ 2693505 h 5280954"/>
              <a:gd name="connsiteX36" fmla="*/ 49696 w 360040"/>
              <a:gd name="connsiteY36" fmla="*/ 2753139 h 5280954"/>
              <a:gd name="connsiteX37" fmla="*/ 39757 w 360040"/>
              <a:gd name="connsiteY37" fmla="*/ 2852531 h 5280954"/>
              <a:gd name="connsiteX38" fmla="*/ 49696 w 360040"/>
              <a:gd name="connsiteY38" fmla="*/ 3419061 h 5280954"/>
              <a:gd name="connsiteX39" fmla="*/ 59635 w 360040"/>
              <a:gd name="connsiteY39" fmla="*/ 3478696 h 5280954"/>
              <a:gd name="connsiteX40" fmla="*/ 69574 w 360040"/>
              <a:gd name="connsiteY40" fmla="*/ 3578087 h 5280954"/>
              <a:gd name="connsiteX41" fmla="*/ 144017 w 360040"/>
              <a:gd name="connsiteY41" fmla="*/ 3912802 h 5280954"/>
              <a:gd name="connsiteX42" fmla="*/ 144016 w 360040"/>
              <a:gd name="connsiteY42" fmla="*/ 4776898 h 5280954"/>
              <a:gd name="connsiteX43" fmla="*/ 360040 w 360040"/>
              <a:gd name="connsiteY43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109330 w 360040"/>
              <a:gd name="connsiteY2" fmla="*/ 457200 h 5280954"/>
              <a:gd name="connsiteX3" fmla="*/ 99391 w 360040"/>
              <a:gd name="connsiteY3" fmla="*/ 526774 h 5280954"/>
              <a:gd name="connsiteX4" fmla="*/ 79513 w 360040"/>
              <a:gd name="connsiteY4" fmla="*/ 626165 h 5280954"/>
              <a:gd name="connsiteX5" fmla="*/ 59635 w 360040"/>
              <a:gd name="connsiteY5" fmla="*/ 685800 h 5280954"/>
              <a:gd name="connsiteX6" fmla="*/ 39757 w 360040"/>
              <a:gd name="connsiteY6" fmla="*/ 745435 h 5280954"/>
              <a:gd name="connsiteX7" fmla="*/ 29817 w 360040"/>
              <a:gd name="connsiteY7" fmla="*/ 775252 h 5280954"/>
              <a:gd name="connsiteX8" fmla="*/ 19878 w 360040"/>
              <a:gd name="connsiteY8" fmla="*/ 904461 h 5280954"/>
              <a:gd name="connsiteX9" fmla="*/ 0 w 360040"/>
              <a:gd name="connsiteY9" fmla="*/ 964096 h 5280954"/>
              <a:gd name="connsiteX10" fmla="*/ 9939 w 360040"/>
              <a:gd name="connsiteY10" fmla="*/ 1182757 h 5280954"/>
              <a:gd name="connsiteX11" fmla="*/ 29817 w 360040"/>
              <a:gd name="connsiteY11" fmla="*/ 1272209 h 5280954"/>
              <a:gd name="connsiteX12" fmla="*/ 49696 w 360040"/>
              <a:gd name="connsiteY12" fmla="*/ 1331844 h 5280954"/>
              <a:gd name="connsiteX13" fmla="*/ 69574 w 360040"/>
              <a:gd name="connsiteY13" fmla="*/ 1361661 h 5280954"/>
              <a:gd name="connsiteX14" fmla="*/ 89452 w 360040"/>
              <a:gd name="connsiteY14" fmla="*/ 1421296 h 5280954"/>
              <a:gd name="connsiteX15" fmla="*/ 109330 w 360040"/>
              <a:gd name="connsiteY15" fmla="*/ 1480931 h 5280954"/>
              <a:gd name="connsiteX16" fmla="*/ 119270 w 360040"/>
              <a:gd name="connsiteY16" fmla="*/ 1510748 h 5280954"/>
              <a:gd name="connsiteX17" fmla="*/ 139148 w 360040"/>
              <a:gd name="connsiteY17" fmla="*/ 1540565 h 5280954"/>
              <a:gd name="connsiteX18" fmla="*/ 149087 w 360040"/>
              <a:gd name="connsiteY18" fmla="*/ 1590261 h 5280954"/>
              <a:gd name="connsiteX19" fmla="*/ 159026 w 360040"/>
              <a:gd name="connsiteY19" fmla="*/ 1649896 h 5280954"/>
              <a:gd name="connsiteX20" fmla="*/ 168965 w 360040"/>
              <a:gd name="connsiteY20" fmla="*/ 1689652 h 5280954"/>
              <a:gd name="connsiteX21" fmla="*/ 188843 w 360040"/>
              <a:gd name="connsiteY21" fmla="*/ 1798983 h 5280954"/>
              <a:gd name="connsiteX22" fmla="*/ 208722 w 360040"/>
              <a:gd name="connsiteY22" fmla="*/ 1868557 h 5280954"/>
              <a:gd name="connsiteX23" fmla="*/ 228600 w 360040"/>
              <a:gd name="connsiteY23" fmla="*/ 1908313 h 5280954"/>
              <a:gd name="connsiteX24" fmla="*/ 248478 w 360040"/>
              <a:gd name="connsiteY24" fmla="*/ 1997765 h 5280954"/>
              <a:gd name="connsiteX25" fmla="*/ 268357 w 360040"/>
              <a:gd name="connsiteY25" fmla="*/ 2057400 h 5280954"/>
              <a:gd name="connsiteX26" fmla="*/ 258417 w 360040"/>
              <a:gd name="connsiteY26" fmla="*/ 2246244 h 5280954"/>
              <a:gd name="connsiteX27" fmla="*/ 228600 w 360040"/>
              <a:gd name="connsiteY27" fmla="*/ 2345635 h 5280954"/>
              <a:gd name="connsiteX28" fmla="*/ 198783 w 360040"/>
              <a:gd name="connsiteY28" fmla="*/ 2395331 h 5280954"/>
              <a:gd name="connsiteX29" fmla="*/ 159026 w 360040"/>
              <a:gd name="connsiteY29" fmla="*/ 2454965 h 5280954"/>
              <a:gd name="connsiteX30" fmla="*/ 149087 w 360040"/>
              <a:gd name="connsiteY30" fmla="*/ 2484783 h 5280954"/>
              <a:gd name="connsiteX31" fmla="*/ 119270 w 360040"/>
              <a:gd name="connsiteY31" fmla="*/ 2514600 h 5280954"/>
              <a:gd name="connsiteX32" fmla="*/ 109330 w 360040"/>
              <a:gd name="connsiteY32" fmla="*/ 2564296 h 5280954"/>
              <a:gd name="connsiteX33" fmla="*/ 79513 w 360040"/>
              <a:gd name="connsiteY33" fmla="*/ 2623931 h 5280954"/>
              <a:gd name="connsiteX34" fmla="*/ 69574 w 360040"/>
              <a:gd name="connsiteY34" fmla="*/ 2693505 h 5280954"/>
              <a:gd name="connsiteX35" fmla="*/ 49696 w 360040"/>
              <a:gd name="connsiteY35" fmla="*/ 2753139 h 5280954"/>
              <a:gd name="connsiteX36" fmla="*/ 39757 w 360040"/>
              <a:gd name="connsiteY36" fmla="*/ 2852531 h 5280954"/>
              <a:gd name="connsiteX37" fmla="*/ 49696 w 360040"/>
              <a:gd name="connsiteY37" fmla="*/ 3419061 h 5280954"/>
              <a:gd name="connsiteX38" fmla="*/ 59635 w 360040"/>
              <a:gd name="connsiteY38" fmla="*/ 3478696 h 5280954"/>
              <a:gd name="connsiteX39" fmla="*/ 69574 w 360040"/>
              <a:gd name="connsiteY39" fmla="*/ 3578087 h 5280954"/>
              <a:gd name="connsiteX40" fmla="*/ 144017 w 360040"/>
              <a:gd name="connsiteY40" fmla="*/ 3912802 h 5280954"/>
              <a:gd name="connsiteX41" fmla="*/ 144016 w 360040"/>
              <a:gd name="connsiteY41" fmla="*/ 4776898 h 5280954"/>
              <a:gd name="connsiteX42" fmla="*/ 360040 w 360040"/>
              <a:gd name="connsiteY42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99391 w 360040"/>
              <a:gd name="connsiteY2" fmla="*/ 526774 h 5280954"/>
              <a:gd name="connsiteX3" fmla="*/ 79513 w 360040"/>
              <a:gd name="connsiteY3" fmla="*/ 626165 h 5280954"/>
              <a:gd name="connsiteX4" fmla="*/ 59635 w 360040"/>
              <a:gd name="connsiteY4" fmla="*/ 685800 h 5280954"/>
              <a:gd name="connsiteX5" fmla="*/ 39757 w 360040"/>
              <a:gd name="connsiteY5" fmla="*/ 745435 h 5280954"/>
              <a:gd name="connsiteX6" fmla="*/ 29817 w 360040"/>
              <a:gd name="connsiteY6" fmla="*/ 775252 h 5280954"/>
              <a:gd name="connsiteX7" fmla="*/ 19878 w 360040"/>
              <a:gd name="connsiteY7" fmla="*/ 904461 h 5280954"/>
              <a:gd name="connsiteX8" fmla="*/ 0 w 360040"/>
              <a:gd name="connsiteY8" fmla="*/ 964096 h 5280954"/>
              <a:gd name="connsiteX9" fmla="*/ 9939 w 360040"/>
              <a:gd name="connsiteY9" fmla="*/ 1182757 h 5280954"/>
              <a:gd name="connsiteX10" fmla="*/ 29817 w 360040"/>
              <a:gd name="connsiteY10" fmla="*/ 1272209 h 5280954"/>
              <a:gd name="connsiteX11" fmla="*/ 49696 w 360040"/>
              <a:gd name="connsiteY11" fmla="*/ 1331844 h 5280954"/>
              <a:gd name="connsiteX12" fmla="*/ 69574 w 360040"/>
              <a:gd name="connsiteY12" fmla="*/ 1361661 h 5280954"/>
              <a:gd name="connsiteX13" fmla="*/ 89452 w 360040"/>
              <a:gd name="connsiteY13" fmla="*/ 1421296 h 5280954"/>
              <a:gd name="connsiteX14" fmla="*/ 109330 w 360040"/>
              <a:gd name="connsiteY14" fmla="*/ 1480931 h 5280954"/>
              <a:gd name="connsiteX15" fmla="*/ 119270 w 360040"/>
              <a:gd name="connsiteY15" fmla="*/ 1510748 h 5280954"/>
              <a:gd name="connsiteX16" fmla="*/ 139148 w 360040"/>
              <a:gd name="connsiteY16" fmla="*/ 1540565 h 5280954"/>
              <a:gd name="connsiteX17" fmla="*/ 149087 w 360040"/>
              <a:gd name="connsiteY17" fmla="*/ 1590261 h 5280954"/>
              <a:gd name="connsiteX18" fmla="*/ 159026 w 360040"/>
              <a:gd name="connsiteY18" fmla="*/ 1649896 h 5280954"/>
              <a:gd name="connsiteX19" fmla="*/ 168965 w 360040"/>
              <a:gd name="connsiteY19" fmla="*/ 1689652 h 5280954"/>
              <a:gd name="connsiteX20" fmla="*/ 188843 w 360040"/>
              <a:gd name="connsiteY20" fmla="*/ 1798983 h 5280954"/>
              <a:gd name="connsiteX21" fmla="*/ 208722 w 360040"/>
              <a:gd name="connsiteY21" fmla="*/ 1868557 h 5280954"/>
              <a:gd name="connsiteX22" fmla="*/ 228600 w 360040"/>
              <a:gd name="connsiteY22" fmla="*/ 1908313 h 5280954"/>
              <a:gd name="connsiteX23" fmla="*/ 248478 w 360040"/>
              <a:gd name="connsiteY23" fmla="*/ 1997765 h 5280954"/>
              <a:gd name="connsiteX24" fmla="*/ 268357 w 360040"/>
              <a:gd name="connsiteY24" fmla="*/ 2057400 h 5280954"/>
              <a:gd name="connsiteX25" fmla="*/ 258417 w 360040"/>
              <a:gd name="connsiteY25" fmla="*/ 2246244 h 5280954"/>
              <a:gd name="connsiteX26" fmla="*/ 228600 w 360040"/>
              <a:gd name="connsiteY26" fmla="*/ 2345635 h 5280954"/>
              <a:gd name="connsiteX27" fmla="*/ 198783 w 360040"/>
              <a:gd name="connsiteY27" fmla="*/ 2395331 h 5280954"/>
              <a:gd name="connsiteX28" fmla="*/ 159026 w 360040"/>
              <a:gd name="connsiteY28" fmla="*/ 2454965 h 5280954"/>
              <a:gd name="connsiteX29" fmla="*/ 149087 w 360040"/>
              <a:gd name="connsiteY29" fmla="*/ 2484783 h 5280954"/>
              <a:gd name="connsiteX30" fmla="*/ 119270 w 360040"/>
              <a:gd name="connsiteY30" fmla="*/ 2514600 h 5280954"/>
              <a:gd name="connsiteX31" fmla="*/ 109330 w 360040"/>
              <a:gd name="connsiteY31" fmla="*/ 2564296 h 5280954"/>
              <a:gd name="connsiteX32" fmla="*/ 79513 w 360040"/>
              <a:gd name="connsiteY32" fmla="*/ 2623931 h 5280954"/>
              <a:gd name="connsiteX33" fmla="*/ 69574 w 360040"/>
              <a:gd name="connsiteY33" fmla="*/ 2693505 h 5280954"/>
              <a:gd name="connsiteX34" fmla="*/ 49696 w 360040"/>
              <a:gd name="connsiteY34" fmla="*/ 2753139 h 5280954"/>
              <a:gd name="connsiteX35" fmla="*/ 39757 w 360040"/>
              <a:gd name="connsiteY35" fmla="*/ 2852531 h 5280954"/>
              <a:gd name="connsiteX36" fmla="*/ 49696 w 360040"/>
              <a:gd name="connsiteY36" fmla="*/ 3419061 h 5280954"/>
              <a:gd name="connsiteX37" fmla="*/ 59635 w 360040"/>
              <a:gd name="connsiteY37" fmla="*/ 3478696 h 5280954"/>
              <a:gd name="connsiteX38" fmla="*/ 69574 w 360040"/>
              <a:gd name="connsiteY38" fmla="*/ 3578087 h 5280954"/>
              <a:gd name="connsiteX39" fmla="*/ 144017 w 360040"/>
              <a:gd name="connsiteY39" fmla="*/ 3912802 h 5280954"/>
              <a:gd name="connsiteX40" fmla="*/ 144016 w 360040"/>
              <a:gd name="connsiteY40" fmla="*/ 4776898 h 5280954"/>
              <a:gd name="connsiteX41" fmla="*/ 360040 w 360040"/>
              <a:gd name="connsiteY41" fmla="*/ 5280954 h 5280954"/>
              <a:gd name="connsiteX0" fmla="*/ 99391 w 268357"/>
              <a:gd name="connsiteY0" fmla="*/ 0 h 4776898"/>
              <a:gd name="connsiteX1" fmla="*/ 119270 w 268357"/>
              <a:gd name="connsiteY1" fmla="*/ 427383 h 4776898"/>
              <a:gd name="connsiteX2" fmla="*/ 99391 w 268357"/>
              <a:gd name="connsiteY2" fmla="*/ 526774 h 4776898"/>
              <a:gd name="connsiteX3" fmla="*/ 79513 w 268357"/>
              <a:gd name="connsiteY3" fmla="*/ 626165 h 4776898"/>
              <a:gd name="connsiteX4" fmla="*/ 59635 w 268357"/>
              <a:gd name="connsiteY4" fmla="*/ 685800 h 4776898"/>
              <a:gd name="connsiteX5" fmla="*/ 39757 w 268357"/>
              <a:gd name="connsiteY5" fmla="*/ 745435 h 4776898"/>
              <a:gd name="connsiteX6" fmla="*/ 29817 w 268357"/>
              <a:gd name="connsiteY6" fmla="*/ 775252 h 4776898"/>
              <a:gd name="connsiteX7" fmla="*/ 19878 w 268357"/>
              <a:gd name="connsiteY7" fmla="*/ 904461 h 4776898"/>
              <a:gd name="connsiteX8" fmla="*/ 0 w 268357"/>
              <a:gd name="connsiteY8" fmla="*/ 964096 h 4776898"/>
              <a:gd name="connsiteX9" fmla="*/ 9939 w 268357"/>
              <a:gd name="connsiteY9" fmla="*/ 1182757 h 4776898"/>
              <a:gd name="connsiteX10" fmla="*/ 29817 w 268357"/>
              <a:gd name="connsiteY10" fmla="*/ 1272209 h 4776898"/>
              <a:gd name="connsiteX11" fmla="*/ 49696 w 268357"/>
              <a:gd name="connsiteY11" fmla="*/ 1331844 h 4776898"/>
              <a:gd name="connsiteX12" fmla="*/ 69574 w 268357"/>
              <a:gd name="connsiteY12" fmla="*/ 1361661 h 4776898"/>
              <a:gd name="connsiteX13" fmla="*/ 89452 w 268357"/>
              <a:gd name="connsiteY13" fmla="*/ 1421296 h 4776898"/>
              <a:gd name="connsiteX14" fmla="*/ 109330 w 268357"/>
              <a:gd name="connsiteY14" fmla="*/ 1480931 h 4776898"/>
              <a:gd name="connsiteX15" fmla="*/ 119270 w 268357"/>
              <a:gd name="connsiteY15" fmla="*/ 1510748 h 4776898"/>
              <a:gd name="connsiteX16" fmla="*/ 139148 w 268357"/>
              <a:gd name="connsiteY16" fmla="*/ 1540565 h 4776898"/>
              <a:gd name="connsiteX17" fmla="*/ 149087 w 268357"/>
              <a:gd name="connsiteY17" fmla="*/ 1590261 h 4776898"/>
              <a:gd name="connsiteX18" fmla="*/ 159026 w 268357"/>
              <a:gd name="connsiteY18" fmla="*/ 1649896 h 4776898"/>
              <a:gd name="connsiteX19" fmla="*/ 168965 w 268357"/>
              <a:gd name="connsiteY19" fmla="*/ 1689652 h 4776898"/>
              <a:gd name="connsiteX20" fmla="*/ 188843 w 268357"/>
              <a:gd name="connsiteY20" fmla="*/ 1798983 h 4776898"/>
              <a:gd name="connsiteX21" fmla="*/ 208722 w 268357"/>
              <a:gd name="connsiteY21" fmla="*/ 1868557 h 4776898"/>
              <a:gd name="connsiteX22" fmla="*/ 228600 w 268357"/>
              <a:gd name="connsiteY22" fmla="*/ 1908313 h 4776898"/>
              <a:gd name="connsiteX23" fmla="*/ 248478 w 268357"/>
              <a:gd name="connsiteY23" fmla="*/ 1997765 h 4776898"/>
              <a:gd name="connsiteX24" fmla="*/ 268357 w 268357"/>
              <a:gd name="connsiteY24" fmla="*/ 2057400 h 4776898"/>
              <a:gd name="connsiteX25" fmla="*/ 258417 w 268357"/>
              <a:gd name="connsiteY25" fmla="*/ 2246244 h 4776898"/>
              <a:gd name="connsiteX26" fmla="*/ 228600 w 268357"/>
              <a:gd name="connsiteY26" fmla="*/ 2345635 h 4776898"/>
              <a:gd name="connsiteX27" fmla="*/ 198783 w 268357"/>
              <a:gd name="connsiteY27" fmla="*/ 2395331 h 4776898"/>
              <a:gd name="connsiteX28" fmla="*/ 159026 w 268357"/>
              <a:gd name="connsiteY28" fmla="*/ 2454965 h 4776898"/>
              <a:gd name="connsiteX29" fmla="*/ 149087 w 268357"/>
              <a:gd name="connsiteY29" fmla="*/ 2484783 h 4776898"/>
              <a:gd name="connsiteX30" fmla="*/ 119270 w 268357"/>
              <a:gd name="connsiteY30" fmla="*/ 2514600 h 4776898"/>
              <a:gd name="connsiteX31" fmla="*/ 109330 w 268357"/>
              <a:gd name="connsiteY31" fmla="*/ 2564296 h 4776898"/>
              <a:gd name="connsiteX32" fmla="*/ 79513 w 268357"/>
              <a:gd name="connsiteY32" fmla="*/ 2623931 h 4776898"/>
              <a:gd name="connsiteX33" fmla="*/ 69574 w 268357"/>
              <a:gd name="connsiteY33" fmla="*/ 2693505 h 4776898"/>
              <a:gd name="connsiteX34" fmla="*/ 49696 w 268357"/>
              <a:gd name="connsiteY34" fmla="*/ 2753139 h 4776898"/>
              <a:gd name="connsiteX35" fmla="*/ 39757 w 268357"/>
              <a:gd name="connsiteY35" fmla="*/ 2852531 h 4776898"/>
              <a:gd name="connsiteX36" fmla="*/ 49696 w 268357"/>
              <a:gd name="connsiteY36" fmla="*/ 3419061 h 4776898"/>
              <a:gd name="connsiteX37" fmla="*/ 59635 w 268357"/>
              <a:gd name="connsiteY37" fmla="*/ 3478696 h 4776898"/>
              <a:gd name="connsiteX38" fmla="*/ 69574 w 268357"/>
              <a:gd name="connsiteY38" fmla="*/ 3578087 h 4776898"/>
              <a:gd name="connsiteX39" fmla="*/ 144017 w 268357"/>
              <a:gd name="connsiteY39" fmla="*/ 3912802 h 4776898"/>
              <a:gd name="connsiteX40" fmla="*/ 144016 w 268357"/>
              <a:gd name="connsiteY40" fmla="*/ 4776898 h 4776898"/>
              <a:gd name="connsiteX0" fmla="*/ 99391 w 268357"/>
              <a:gd name="connsiteY0" fmla="*/ 0 h 3912802"/>
              <a:gd name="connsiteX1" fmla="*/ 119270 w 268357"/>
              <a:gd name="connsiteY1" fmla="*/ 427383 h 3912802"/>
              <a:gd name="connsiteX2" fmla="*/ 99391 w 268357"/>
              <a:gd name="connsiteY2" fmla="*/ 526774 h 3912802"/>
              <a:gd name="connsiteX3" fmla="*/ 79513 w 268357"/>
              <a:gd name="connsiteY3" fmla="*/ 626165 h 3912802"/>
              <a:gd name="connsiteX4" fmla="*/ 59635 w 268357"/>
              <a:gd name="connsiteY4" fmla="*/ 685800 h 3912802"/>
              <a:gd name="connsiteX5" fmla="*/ 39757 w 268357"/>
              <a:gd name="connsiteY5" fmla="*/ 745435 h 3912802"/>
              <a:gd name="connsiteX6" fmla="*/ 29817 w 268357"/>
              <a:gd name="connsiteY6" fmla="*/ 775252 h 3912802"/>
              <a:gd name="connsiteX7" fmla="*/ 19878 w 268357"/>
              <a:gd name="connsiteY7" fmla="*/ 904461 h 3912802"/>
              <a:gd name="connsiteX8" fmla="*/ 0 w 268357"/>
              <a:gd name="connsiteY8" fmla="*/ 964096 h 3912802"/>
              <a:gd name="connsiteX9" fmla="*/ 9939 w 268357"/>
              <a:gd name="connsiteY9" fmla="*/ 1182757 h 3912802"/>
              <a:gd name="connsiteX10" fmla="*/ 29817 w 268357"/>
              <a:gd name="connsiteY10" fmla="*/ 1272209 h 3912802"/>
              <a:gd name="connsiteX11" fmla="*/ 49696 w 268357"/>
              <a:gd name="connsiteY11" fmla="*/ 1331844 h 3912802"/>
              <a:gd name="connsiteX12" fmla="*/ 69574 w 268357"/>
              <a:gd name="connsiteY12" fmla="*/ 1361661 h 3912802"/>
              <a:gd name="connsiteX13" fmla="*/ 89452 w 268357"/>
              <a:gd name="connsiteY13" fmla="*/ 1421296 h 3912802"/>
              <a:gd name="connsiteX14" fmla="*/ 109330 w 268357"/>
              <a:gd name="connsiteY14" fmla="*/ 1480931 h 3912802"/>
              <a:gd name="connsiteX15" fmla="*/ 119270 w 268357"/>
              <a:gd name="connsiteY15" fmla="*/ 1510748 h 3912802"/>
              <a:gd name="connsiteX16" fmla="*/ 139148 w 268357"/>
              <a:gd name="connsiteY16" fmla="*/ 1540565 h 3912802"/>
              <a:gd name="connsiteX17" fmla="*/ 149087 w 268357"/>
              <a:gd name="connsiteY17" fmla="*/ 1590261 h 3912802"/>
              <a:gd name="connsiteX18" fmla="*/ 159026 w 268357"/>
              <a:gd name="connsiteY18" fmla="*/ 1649896 h 3912802"/>
              <a:gd name="connsiteX19" fmla="*/ 168965 w 268357"/>
              <a:gd name="connsiteY19" fmla="*/ 1689652 h 3912802"/>
              <a:gd name="connsiteX20" fmla="*/ 188843 w 268357"/>
              <a:gd name="connsiteY20" fmla="*/ 1798983 h 3912802"/>
              <a:gd name="connsiteX21" fmla="*/ 208722 w 268357"/>
              <a:gd name="connsiteY21" fmla="*/ 1868557 h 3912802"/>
              <a:gd name="connsiteX22" fmla="*/ 228600 w 268357"/>
              <a:gd name="connsiteY22" fmla="*/ 1908313 h 3912802"/>
              <a:gd name="connsiteX23" fmla="*/ 248478 w 268357"/>
              <a:gd name="connsiteY23" fmla="*/ 1997765 h 3912802"/>
              <a:gd name="connsiteX24" fmla="*/ 268357 w 268357"/>
              <a:gd name="connsiteY24" fmla="*/ 2057400 h 3912802"/>
              <a:gd name="connsiteX25" fmla="*/ 258417 w 268357"/>
              <a:gd name="connsiteY25" fmla="*/ 2246244 h 3912802"/>
              <a:gd name="connsiteX26" fmla="*/ 228600 w 268357"/>
              <a:gd name="connsiteY26" fmla="*/ 2345635 h 3912802"/>
              <a:gd name="connsiteX27" fmla="*/ 198783 w 268357"/>
              <a:gd name="connsiteY27" fmla="*/ 2395331 h 3912802"/>
              <a:gd name="connsiteX28" fmla="*/ 159026 w 268357"/>
              <a:gd name="connsiteY28" fmla="*/ 2454965 h 3912802"/>
              <a:gd name="connsiteX29" fmla="*/ 149087 w 268357"/>
              <a:gd name="connsiteY29" fmla="*/ 2484783 h 3912802"/>
              <a:gd name="connsiteX30" fmla="*/ 119270 w 268357"/>
              <a:gd name="connsiteY30" fmla="*/ 2514600 h 3912802"/>
              <a:gd name="connsiteX31" fmla="*/ 109330 w 268357"/>
              <a:gd name="connsiteY31" fmla="*/ 2564296 h 3912802"/>
              <a:gd name="connsiteX32" fmla="*/ 79513 w 268357"/>
              <a:gd name="connsiteY32" fmla="*/ 2623931 h 3912802"/>
              <a:gd name="connsiteX33" fmla="*/ 69574 w 268357"/>
              <a:gd name="connsiteY33" fmla="*/ 2693505 h 3912802"/>
              <a:gd name="connsiteX34" fmla="*/ 49696 w 268357"/>
              <a:gd name="connsiteY34" fmla="*/ 2753139 h 3912802"/>
              <a:gd name="connsiteX35" fmla="*/ 39757 w 268357"/>
              <a:gd name="connsiteY35" fmla="*/ 2852531 h 3912802"/>
              <a:gd name="connsiteX36" fmla="*/ 49696 w 268357"/>
              <a:gd name="connsiteY36" fmla="*/ 3419061 h 3912802"/>
              <a:gd name="connsiteX37" fmla="*/ 59635 w 268357"/>
              <a:gd name="connsiteY37" fmla="*/ 3478696 h 3912802"/>
              <a:gd name="connsiteX38" fmla="*/ 69574 w 268357"/>
              <a:gd name="connsiteY38" fmla="*/ 3578087 h 3912802"/>
              <a:gd name="connsiteX39" fmla="*/ 144017 w 268357"/>
              <a:gd name="connsiteY39" fmla="*/ 3912802 h 3912802"/>
              <a:gd name="connsiteX0" fmla="*/ 99391 w 268357"/>
              <a:gd name="connsiteY0" fmla="*/ 0 h 3578087"/>
              <a:gd name="connsiteX1" fmla="*/ 119270 w 268357"/>
              <a:gd name="connsiteY1" fmla="*/ 427383 h 3578087"/>
              <a:gd name="connsiteX2" fmla="*/ 99391 w 268357"/>
              <a:gd name="connsiteY2" fmla="*/ 526774 h 3578087"/>
              <a:gd name="connsiteX3" fmla="*/ 79513 w 268357"/>
              <a:gd name="connsiteY3" fmla="*/ 626165 h 3578087"/>
              <a:gd name="connsiteX4" fmla="*/ 59635 w 268357"/>
              <a:gd name="connsiteY4" fmla="*/ 685800 h 3578087"/>
              <a:gd name="connsiteX5" fmla="*/ 39757 w 268357"/>
              <a:gd name="connsiteY5" fmla="*/ 745435 h 3578087"/>
              <a:gd name="connsiteX6" fmla="*/ 29817 w 268357"/>
              <a:gd name="connsiteY6" fmla="*/ 775252 h 3578087"/>
              <a:gd name="connsiteX7" fmla="*/ 19878 w 268357"/>
              <a:gd name="connsiteY7" fmla="*/ 904461 h 3578087"/>
              <a:gd name="connsiteX8" fmla="*/ 0 w 268357"/>
              <a:gd name="connsiteY8" fmla="*/ 964096 h 3578087"/>
              <a:gd name="connsiteX9" fmla="*/ 9939 w 268357"/>
              <a:gd name="connsiteY9" fmla="*/ 1182757 h 3578087"/>
              <a:gd name="connsiteX10" fmla="*/ 29817 w 268357"/>
              <a:gd name="connsiteY10" fmla="*/ 1272209 h 3578087"/>
              <a:gd name="connsiteX11" fmla="*/ 49696 w 268357"/>
              <a:gd name="connsiteY11" fmla="*/ 1331844 h 3578087"/>
              <a:gd name="connsiteX12" fmla="*/ 69574 w 268357"/>
              <a:gd name="connsiteY12" fmla="*/ 1361661 h 3578087"/>
              <a:gd name="connsiteX13" fmla="*/ 89452 w 268357"/>
              <a:gd name="connsiteY13" fmla="*/ 1421296 h 3578087"/>
              <a:gd name="connsiteX14" fmla="*/ 109330 w 268357"/>
              <a:gd name="connsiteY14" fmla="*/ 1480931 h 3578087"/>
              <a:gd name="connsiteX15" fmla="*/ 119270 w 268357"/>
              <a:gd name="connsiteY15" fmla="*/ 1510748 h 3578087"/>
              <a:gd name="connsiteX16" fmla="*/ 139148 w 268357"/>
              <a:gd name="connsiteY16" fmla="*/ 1540565 h 3578087"/>
              <a:gd name="connsiteX17" fmla="*/ 149087 w 268357"/>
              <a:gd name="connsiteY17" fmla="*/ 1590261 h 3578087"/>
              <a:gd name="connsiteX18" fmla="*/ 159026 w 268357"/>
              <a:gd name="connsiteY18" fmla="*/ 1649896 h 3578087"/>
              <a:gd name="connsiteX19" fmla="*/ 168965 w 268357"/>
              <a:gd name="connsiteY19" fmla="*/ 1689652 h 3578087"/>
              <a:gd name="connsiteX20" fmla="*/ 188843 w 268357"/>
              <a:gd name="connsiteY20" fmla="*/ 1798983 h 3578087"/>
              <a:gd name="connsiteX21" fmla="*/ 208722 w 268357"/>
              <a:gd name="connsiteY21" fmla="*/ 1868557 h 3578087"/>
              <a:gd name="connsiteX22" fmla="*/ 228600 w 268357"/>
              <a:gd name="connsiteY22" fmla="*/ 1908313 h 3578087"/>
              <a:gd name="connsiteX23" fmla="*/ 248478 w 268357"/>
              <a:gd name="connsiteY23" fmla="*/ 1997765 h 3578087"/>
              <a:gd name="connsiteX24" fmla="*/ 268357 w 268357"/>
              <a:gd name="connsiteY24" fmla="*/ 2057400 h 3578087"/>
              <a:gd name="connsiteX25" fmla="*/ 258417 w 268357"/>
              <a:gd name="connsiteY25" fmla="*/ 2246244 h 3578087"/>
              <a:gd name="connsiteX26" fmla="*/ 228600 w 268357"/>
              <a:gd name="connsiteY26" fmla="*/ 2345635 h 3578087"/>
              <a:gd name="connsiteX27" fmla="*/ 198783 w 268357"/>
              <a:gd name="connsiteY27" fmla="*/ 2395331 h 3578087"/>
              <a:gd name="connsiteX28" fmla="*/ 159026 w 268357"/>
              <a:gd name="connsiteY28" fmla="*/ 2454965 h 3578087"/>
              <a:gd name="connsiteX29" fmla="*/ 149087 w 268357"/>
              <a:gd name="connsiteY29" fmla="*/ 2484783 h 3578087"/>
              <a:gd name="connsiteX30" fmla="*/ 119270 w 268357"/>
              <a:gd name="connsiteY30" fmla="*/ 2514600 h 3578087"/>
              <a:gd name="connsiteX31" fmla="*/ 109330 w 268357"/>
              <a:gd name="connsiteY31" fmla="*/ 2564296 h 3578087"/>
              <a:gd name="connsiteX32" fmla="*/ 79513 w 268357"/>
              <a:gd name="connsiteY32" fmla="*/ 2623931 h 3578087"/>
              <a:gd name="connsiteX33" fmla="*/ 69574 w 268357"/>
              <a:gd name="connsiteY33" fmla="*/ 2693505 h 3578087"/>
              <a:gd name="connsiteX34" fmla="*/ 49696 w 268357"/>
              <a:gd name="connsiteY34" fmla="*/ 2753139 h 3578087"/>
              <a:gd name="connsiteX35" fmla="*/ 39757 w 268357"/>
              <a:gd name="connsiteY35" fmla="*/ 2852531 h 3578087"/>
              <a:gd name="connsiteX36" fmla="*/ 49696 w 268357"/>
              <a:gd name="connsiteY36" fmla="*/ 3419061 h 3578087"/>
              <a:gd name="connsiteX37" fmla="*/ 59635 w 268357"/>
              <a:gd name="connsiteY37" fmla="*/ 3478696 h 3578087"/>
              <a:gd name="connsiteX38" fmla="*/ 69574 w 268357"/>
              <a:gd name="connsiteY38" fmla="*/ 3578087 h 3578087"/>
              <a:gd name="connsiteX0" fmla="*/ 99391 w 268357"/>
              <a:gd name="connsiteY0" fmla="*/ 0 h 3478696"/>
              <a:gd name="connsiteX1" fmla="*/ 119270 w 268357"/>
              <a:gd name="connsiteY1" fmla="*/ 427383 h 3478696"/>
              <a:gd name="connsiteX2" fmla="*/ 99391 w 268357"/>
              <a:gd name="connsiteY2" fmla="*/ 526774 h 3478696"/>
              <a:gd name="connsiteX3" fmla="*/ 79513 w 268357"/>
              <a:gd name="connsiteY3" fmla="*/ 626165 h 3478696"/>
              <a:gd name="connsiteX4" fmla="*/ 59635 w 268357"/>
              <a:gd name="connsiteY4" fmla="*/ 685800 h 3478696"/>
              <a:gd name="connsiteX5" fmla="*/ 39757 w 268357"/>
              <a:gd name="connsiteY5" fmla="*/ 745435 h 3478696"/>
              <a:gd name="connsiteX6" fmla="*/ 29817 w 268357"/>
              <a:gd name="connsiteY6" fmla="*/ 775252 h 3478696"/>
              <a:gd name="connsiteX7" fmla="*/ 19878 w 268357"/>
              <a:gd name="connsiteY7" fmla="*/ 904461 h 3478696"/>
              <a:gd name="connsiteX8" fmla="*/ 0 w 268357"/>
              <a:gd name="connsiteY8" fmla="*/ 964096 h 3478696"/>
              <a:gd name="connsiteX9" fmla="*/ 9939 w 268357"/>
              <a:gd name="connsiteY9" fmla="*/ 1182757 h 3478696"/>
              <a:gd name="connsiteX10" fmla="*/ 29817 w 268357"/>
              <a:gd name="connsiteY10" fmla="*/ 1272209 h 3478696"/>
              <a:gd name="connsiteX11" fmla="*/ 49696 w 268357"/>
              <a:gd name="connsiteY11" fmla="*/ 1331844 h 3478696"/>
              <a:gd name="connsiteX12" fmla="*/ 69574 w 268357"/>
              <a:gd name="connsiteY12" fmla="*/ 1361661 h 3478696"/>
              <a:gd name="connsiteX13" fmla="*/ 89452 w 268357"/>
              <a:gd name="connsiteY13" fmla="*/ 1421296 h 3478696"/>
              <a:gd name="connsiteX14" fmla="*/ 109330 w 268357"/>
              <a:gd name="connsiteY14" fmla="*/ 1480931 h 3478696"/>
              <a:gd name="connsiteX15" fmla="*/ 119270 w 268357"/>
              <a:gd name="connsiteY15" fmla="*/ 1510748 h 3478696"/>
              <a:gd name="connsiteX16" fmla="*/ 139148 w 268357"/>
              <a:gd name="connsiteY16" fmla="*/ 1540565 h 3478696"/>
              <a:gd name="connsiteX17" fmla="*/ 149087 w 268357"/>
              <a:gd name="connsiteY17" fmla="*/ 1590261 h 3478696"/>
              <a:gd name="connsiteX18" fmla="*/ 159026 w 268357"/>
              <a:gd name="connsiteY18" fmla="*/ 1649896 h 3478696"/>
              <a:gd name="connsiteX19" fmla="*/ 168965 w 268357"/>
              <a:gd name="connsiteY19" fmla="*/ 1689652 h 3478696"/>
              <a:gd name="connsiteX20" fmla="*/ 188843 w 268357"/>
              <a:gd name="connsiteY20" fmla="*/ 1798983 h 3478696"/>
              <a:gd name="connsiteX21" fmla="*/ 208722 w 268357"/>
              <a:gd name="connsiteY21" fmla="*/ 1868557 h 3478696"/>
              <a:gd name="connsiteX22" fmla="*/ 228600 w 268357"/>
              <a:gd name="connsiteY22" fmla="*/ 1908313 h 3478696"/>
              <a:gd name="connsiteX23" fmla="*/ 248478 w 268357"/>
              <a:gd name="connsiteY23" fmla="*/ 1997765 h 3478696"/>
              <a:gd name="connsiteX24" fmla="*/ 268357 w 268357"/>
              <a:gd name="connsiteY24" fmla="*/ 2057400 h 3478696"/>
              <a:gd name="connsiteX25" fmla="*/ 258417 w 268357"/>
              <a:gd name="connsiteY25" fmla="*/ 2246244 h 3478696"/>
              <a:gd name="connsiteX26" fmla="*/ 228600 w 268357"/>
              <a:gd name="connsiteY26" fmla="*/ 2345635 h 3478696"/>
              <a:gd name="connsiteX27" fmla="*/ 198783 w 268357"/>
              <a:gd name="connsiteY27" fmla="*/ 2395331 h 3478696"/>
              <a:gd name="connsiteX28" fmla="*/ 159026 w 268357"/>
              <a:gd name="connsiteY28" fmla="*/ 2454965 h 3478696"/>
              <a:gd name="connsiteX29" fmla="*/ 149087 w 268357"/>
              <a:gd name="connsiteY29" fmla="*/ 2484783 h 3478696"/>
              <a:gd name="connsiteX30" fmla="*/ 119270 w 268357"/>
              <a:gd name="connsiteY30" fmla="*/ 2514600 h 3478696"/>
              <a:gd name="connsiteX31" fmla="*/ 109330 w 268357"/>
              <a:gd name="connsiteY31" fmla="*/ 2564296 h 3478696"/>
              <a:gd name="connsiteX32" fmla="*/ 79513 w 268357"/>
              <a:gd name="connsiteY32" fmla="*/ 2623931 h 3478696"/>
              <a:gd name="connsiteX33" fmla="*/ 69574 w 268357"/>
              <a:gd name="connsiteY33" fmla="*/ 2693505 h 3478696"/>
              <a:gd name="connsiteX34" fmla="*/ 49696 w 268357"/>
              <a:gd name="connsiteY34" fmla="*/ 2753139 h 3478696"/>
              <a:gd name="connsiteX35" fmla="*/ 39757 w 268357"/>
              <a:gd name="connsiteY35" fmla="*/ 2852531 h 3478696"/>
              <a:gd name="connsiteX36" fmla="*/ 49696 w 268357"/>
              <a:gd name="connsiteY36" fmla="*/ 3419061 h 3478696"/>
              <a:gd name="connsiteX37" fmla="*/ 59635 w 268357"/>
              <a:gd name="connsiteY37" fmla="*/ 3478696 h 3478696"/>
              <a:gd name="connsiteX0" fmla="*/ 99391 w 268357"/>
              <a:gd name="connsiteY0" fmla="*/ 0 h 3419061"/>
              <a:gd name="connsiteX1" fmla="*/ 119270 w 268357"/>
              <a:gd name="connsiteY1" fmla="*/ 427383 h 3419061"/>
              <a:gd name="connsiteX2" fmla="*/ 99391 w 268357"/>
              <a:gd name="connsiteY2" fmla="*/ 526774 h 3419061"/>
              <a:gd name="connsiteX3" fmla="*/ 79513 w 268357"/>
              <a:gd name="connsiteY3" fmla="*/ 626165 h 3419061"/>
              <a:gd name="connsiteX4" fmla="*/ 59635 w 268357"/>
              <a:gd name="connsiteY4" fmla="*/ 685800 h 3419061"/>
              <a:gd name="connsiteX5" fmla="*/ 39757 w 268357"/>
              <a:gd name="connsiteY5" fmla="*/ 745435 h 3419061"/>
              <a:gd name="connsiteX6" fmla="*/ 29817 w 268357"/>
              <a:gd name="connsiteY6" fmla="*/ 775252 h 3419061"/>
              <a:gd name="connsiteX7" fmla="*/ 19878 w 268357"/>
              <a:gd name="connsiteY7" fmla="*/ 904461 h 3419061"/>
              <a:gd name="connsiteX8" fmla="*/ 0 w 268357"/>
              <a:gd name="connsiteY8" fmla="*/ 964096 h 3419061"/>
              <a:gd name="connsiteX9" fmla="*/ 9939 w 268357"/>
              <a:gd name="connsiteY9" fmla="*/ 1182757 h 3419061"/>
              <a:gd name="connsiteX10" fmla="*/ 29817 w 268357"/>
              <a:gd name="connsiteY10" fmla="*/ 1272209 h 3419061"/>
              <a:gd name="connsiteX11" fmla="*/ 49696 w 268357"/>
              <a:gd name="connsiteY11" fmla="*/ 1331844 h 3419061"/>
              <a:gd name="connsiteX12" fmla="*/ 69574 w 268357"/>
              <a:gd name="connsiteY12" fmla="*/ 1361661 h 3419061"/>
              <a:gd name="connsiteX13" fmla="*/ 89452 w 268357"/>
              <a:gd name="connsiteY13" fmla="*/ 1421296 h 3419061"/>
              <a:gd name="connsiteX14" fmla="*/ 109330 w 268357"/>
              <a:gd name="connsiteY14" fmla="*/ 1480931 h 3419061"/>
              <a:gd name="connsiteX15" fmla="*/ 119270 w 268357"/>
              <a:gd name="connsiteY15" fmla="*/ 1510748 h 3419061"/>
              <a:gd name="connsiteX16" fmla="*/ 139148 w 268357"/>
              <a:gd name="connsiteY16" fmla="*/ 1540565 h 3419061"/>
              <a:gd name="connsiteX17" fmla="*/ 149087 w 268357"/>
              <a:gd name="connsiteY17" fmla="*/ 1590261 h 3419061"/>
              <a:gd name="connsiteX18" fmla="*/ 159026 w 268357"/>
              <a:gd name="connsiteY18" fmla="*/ 1649896 h 3419061"/>
              <a:gd name="connsiteX19" fmla="*/ 168965 w 268357"/>
              <a:gd name="connsiteY19" fmla="*/ 1689652 h 3419061"/>
              <a:gd name="connsiteX20" fmla="*/ 188843 w 268357"/>
              <a:gd name="connsiteY20" fmla="*/ 1798983 h 3419061"/>
              <a:gd name="connsiteX21" fmla="*/ 208722 w 268357"/>
              <a:gd name="connsiteY21" fmla="*/ 1868557 h 3419061"/>
              <a:gd name="connsiteX22" fmla="*/ 228600 w 268357"/>
              <a:gd name="connsiteY22" fmla="*/ 1908313 h 3419061"/>
              <a:gd name="connsiteX23" fmla="*/ 248478 w 268357"/>
              <a:gd name="connsiteY23" fmla="*/ 1997765 h 3419061"/>
              <a:gd name="connsiteX24" fmla="*/ 268357 w 268357"/>
              <a:gd name="connsiteY24" fmla="*/ 2057400 h 3419061"/>
              <a:gd name="connsiteX25" fmla="*/ 258417 w 268357"/>
              <a:gd name="connsiteY25" fmla="*/ 2246244 h 3419061"/>
              <a:gd name="connsiteX26" fmla="*/ 228600 w 268357"/>
              <a:gd name="connsiteY26" fmla="*/ 2345635 h 3419061"/>
              <a:gd name="connsiteX27" fmla="*/ 198783 w 268357"/>
              <a:gd name="connsiteY27" fmla="*/ 2395331 h 3419061"/>
              <a:gd name="connsiteX28" fmla="*/ 159026 w 268357"/>
              <a:gd name="connsiteY28" fmla="*/ 2454965 h 3419061"/>
              <a:gd name="connsiteX29" fmla="*/ 149087 w 268357"/>
              <a:gd name="connsiteY29" fmla="*/ 2484783 h 3419061"/>
              <a:gd name="connsiteX30" fmla="*/ 119270 w 268357"/>
              <a:gd name="connsiteY30" fmla="*/ 2514600 h 3419061"/>
              <a:gd name="connsiteX31" fmla="*/ 109330 w 268357"/>
              <a:gd name="connsiteY31" fmla="*/ 2564296 h 3419061"/>
              <a:gd name="connsiteX32" fmla="*/ 79513 w 268357"/>
              <a:gd name="connsiteY32" fmla="*/ 2623931 h 3419061"/>
              <a:gd name="connsiteX33" fmla="*/ 69574 w 268357"/>
              <a:gd name="connsiteY33" fmla="*/ 2693505 h 3419061"/>
              <a:gd name="connsiteX34" fmla="*/ 49696 w 268357"/>
              <a:gd name="connsiteY34" fmla="*/ 2753139 h 3419061"/>
              <a:gd name="connsiteX35" fmla="*/ 39757 w 268357"/>
              <a:gd name="connsiteY35" fmla="*/ 2852531 h 3419061"/>
              <a:gd name="connsiteX36" fmla="*/ 49696 w 268357"/>
              <a:gd name="connsiteY36" fmla="*/ 3419061 h 3419061"/>
              <a:gd name="connsiteX0" fmla="*/ 99391 w 268357"/>
              <a:gd name="connsiteY0" fmla="*/ 0 h 2852531"/>
              <a:gd name="connsiteX1" fmla="*/ 119270 w 268357"/>
              <a:gd name="connsiteY1" fmla="*/ 427383 h 2852531"/>
              <a:gd name="connsiteX2" fmla="*/ 99391 w 268357"/>
              <a:gd name="connsiteY2" fmla="*/ 526774 h 2852531"/>
              <a:gd name="connsiteX3" fmla="*/ 79513 w 268357"/>
              <a:gd name="connsiteY3" fmla="*/ 626165 h 2852531"/>
              <a:gd name="connsiteX4" fmla="*/ 59635 w 268357"/>
              <a:gd name="connsiteY4" fmla="*/ 685800 h 2852531"/>
              <a:gd name="connsiteX5" fmla="*/ 39757 w 268357"/>
              <a:gd name="connsiteY5" fmla="*/ 745435 h 2852531"/>
              <a:gd name="connsiteX6" fmla="*/ 29817 w 268357"/>
              <a:gd name="connsiteY6" fmla="*/ 775252 h 2852531"/>
              <a:gd name="connsiteX7" fmla="*/ 19878 w 268357"/>
              <a:gd name="connsiteY7" fmla="*/ 904461 h 2852531"/>
              <a:gd name="connsiteX8" fmla="*/ 0 w 268357"/>
              <a:gd name="connsiteY8" fmla="*/ 964096 h 2852531"/>
              <a:gd name="connsiteX9" fmla="*/ 9939 w 268357"/>
              <a:gd name="connsiteY9" fmla="*/ 1182757 h 2852531"/>
              <a:gd name="connsiteX10" fmla="*/ 29817 w 268357"/>
              <a:gd name="connsiteY10" fmla="*/ 1272209 h 2852531"/>
              <a:gd name="connsiteX11" fmla="*/ 49696 w 268357"/>
              <a:gd name="connsiteY11" fmla="*/ 1331844 h 2852531"/>
              <a:gd name="connsiteX12" fmla="*/ 69574 w 268357"/>
              <a:gd name="connsiteY12" fmla="*/ 1361661 h 2852531"/>
              <a:gd name="connsiteX13" fmla="*/ 89452 w 268357"/>
              <a:gd name="connsiteY13" fmla="*/ 1421296 h 2852531"/>
              <a:gd name="connsiteX14" fmla="*/ 109330 w 268357"/>
              <a:gd name="connsiteY14" fmla="*/ 1480931 h 2852531"/>
              <a:gd name="connsiteX15" fmla="*/ 119270 w 268357"/>
              <a:gd name="connsiteY15" fmla="*/ 1510748 h 2852531"/>
              <a:gd name="connsiteX16" fmla="*/ 139148 w 268357"/>
              <a:gd name="connsiteY16" fmla="*/ 1540565 h 2852531"/>
              <a:gd name="connsiteX17" fmla="*/ 149087 w 268357"/>
              <a:gd name="connsiteY17" fmla="*/ 1590261 h 2852531"/>
              <a:gd name="connsiteX18" fmla="*/ 159026 w 268357"/>
              <a:gd name="connsiteY18" fmla="*/ 1649896 h 2852531"/>
              <a:gd name="connsiteX19" fmla="*/ 168965 w 268357"/>
              <a:gd name="connsiteY19" fmla="*/ 1689652 h 2852531"/>
              <a:gd name="connsiteX20" fmla="*/ 188843 w 268357"/>
              <a:gd name="connsiteY20" fmla="*/ 1798983 h 2852531"/>
              <a:gd name="connsiteX21" fmla="*/ 208722 w 268357"/>
              <a:gd name="connsiteY21" fmla="*/ 1868557 h 2852531"/>
              <a:gd name="connsiteX22" fmla="*/ 228600 w 268357"/>
              <a:gd name="connsiteY22" fmla="*/ 1908313 h 2852531"/>
              <a:gd name="connsiteX23" fmla="*/ 248478 w 268357"/>
              <a:gd name="connsiteY23" fmla="*/ 1997765 h 2852531"/>
              <a:gd name="connsiteX24" fmla="*/ 268357 w 268357"/>
              <a:gd name="connsiteY24" fmla="*/ 2057400 h 2852531"/>
              <a:gd name="connsiteX25" fmla="*/ 258417 w 268357"/>
              <a:gd name="connsiteY25" fmla="*/ 2246244 h 2852531"/>
              <a:gd name="connsiteX26" fmla="*/ 228600 w 268357"/>
              <a:gd name="connsiteY26" fmla="*/ 2345635 h 2852531"/>
              <a:gd name="connsiteX27" fmla="*/ 198783 w 268357"/>
              <a:gd name="connsiteY27" fmla="*/ 2395331 h 2852531"/>
              <a:gd name="connsiteX28" fmla="*/ 159026 w 268357"/>
              <a:gd name="connsiteY28" fmla="*/ 2454965 h 2852531"/>
              <a:gd name="connsiteX29" fmla="*/ 149087 w 268357"/>
              <a:gd name="connsiteY29" fmla="*/ 2484783 h 2852531"/>
              <a:gd name="connsiteX30" fmla="*/ 119270 w 268357"/>
              <a:gd name="connsiteY30" fmla="*/ 2514600 h 2852531"/>
              <a:gd name="connsiteX31" fmla="*/ 109330 w 268357"/>
              <a:gd name="connsiteY31" fmla="*/ 2564296 h 2852531"/>
              <a:gd name="connsiteX32" fmla="*/ 79513 w 268357"/>
              <a:gd name="connsiteY32" fmla="*/ 2623931 h 2852531"/>
              <a:gd name="connsiteX33" fmla="*/ 69574 w 268357"/>
              <a:gd name="connsiteY33" fmla="*/ 2693505 h 2852531"/>
              <a:gd name="connsiteX34" fmla="*/ 49696 w 268357"/>
              <a:gd name="connsiteY34" fmla="*/ 2753139 h 2852531"/>
              <a:gd name="connsiteX35" fmla="*/ 39757 w 268357"/>
              <a:gd name="connsiteY35" fmla="*/ 2852531 h 2852531"/>
              <a:gd name="connsiteX0" fmla="*/ 99391 w 268357"/>
              <a:gd name="connsiteY0" fmla="*/ 0 h 2753139"/>
              <a:gd name="connsiteX1" fmla="*/ 119270 w 268357"/>
              <a:gd name="connsiteY1" fmla="*/ 427383 h 2753139"/>
              <a:gd name="connsiteX2" fmla="*/ 99391 w 268357"/>
              <a:gd name="connsiteY2" fmla="*/ 526774 h 2753139"/>
              <a:gd name="connsiteX3" fmla="*/ 79513 w 268357"/>
              <a:gd name="connsiteY3" fmla="*/ 626165 h 2753139"/>
              <a:gd name="connsiteX4" fmla="*/ 59635 w 268357"/>
              <a:gd name="connsiteY4" fmla="*/ 685800 h 2753139"/>
              <a:gd name="connsiteX5" fmla="*/ 39757 w 268357"/>
              <a:gd name="connsiteY5" fmla="*/ 745435 h 2753139"/>
              <a:gd name="connsiteX6" fmla="*/ 29817 w 268357"/>
              <a:gd name="connsiteY6" fmla="*/ 775252 h 2753139"/>
              <a:gd name="connsiteX7" fmla="*/ 19878 w 268357"/>
              <a:gd name="connsiteY7" fmla="*/ 904461 h 2753139"/>
              <a:gd name="connsiteX8" fmla="*/ 0 w 268357"/>
              <a:gd name="connsiteY8" fmla="*/ 964096 h 2753139"/>
              <a:gd name="connsiteX9" fmla="*/ 9939 w 268357"/>
              <a:gd name="connsiteY9" fmla="*/ 1182757 h 2753139"/>
              <a:gd name="connsiteX10" fmla="*/ 29817 w 268357"/>
              <a:gd name="connsiteY10" fmla="*/ 1272209 h 2753139"/>
              <a:gd name="connsiteX11" fmla="*/ 49696 w 268357"/>
              <a:gd name="connsiteY11" fmla="*/ 1331844 h 2753139"/>
              <a:gd name="connsiteX12" fmla="*/ 69574 w 268357"/>
              <a:gd name="connsiteY12" fmla="*/ 1361661 h 2753139"/>
              <a:gd name="connsiteX13" fmla="*/ 89452 w 268357"/>
              <a:gd name="connsiteY13" fmla="*/ 1421296 h 2753139"/>
              <a:gd name="connsiteX14" fmla="*/ 109330 w 268357"/>
              <a:gd name="connsiteY14" fmla="*/ 1480931 h 2753139"/>
              <a:gd name="connsiteX15" fmla="*/ 119270 w 268357"/>
              <a:gd name="connsiteY15" fmla="*/ 1510748 h 2753139"/>
              <a:gd name="connsiteX16" fmla="*/ 139148 w 268357"/>
              <a:gd name="connsiteY16" fmla="*/ 1540565 h 2753139"/>
              <a:gd name="connsiteX17" fmla="*/ 149087 w 268357"/>
              <a:gd name="connsiteY17" fmla="*/ 1590261 h 2753139"/>
              <a:gd name="connsiteX18" fmla="*/ 159026 w 268357"/>
              <a:gd name="connsiteY18" fmla="*/ 1649896 h 2753139"/>
              <a:gd name="connsiteX19" fmla="*/ 168965 w 268357"/>
              <a:gd name="connsiteY19" fmla="*/ 1689652 h 2753139"/>
              <a:gd name="connsiteX20" fmla="*/ 188843 w 268357"/>
              <a:gd name="connsiteY20" fmla="*/ 1798983 h 2753139"/>
              <a:gd name="connsiteX21" fmla="*/ 208722 w 268357"/>
              <a:gd name="connsiteY21" fmla="*/ 1868557 h 2753139"/>
              <a:gd name="connsiteX22" fmla="*/ 228600 w 268357"/>
              <a:gd name="connsiteY22" fmla="*/ 1908313 h 2753139"/>
              <a:gd name="connsiteX23" fmla="*/ 248478 w 268357"/>
              <a:gd name="connsiteY23" fmla="*/ 1997765 h 2753139"/>
              <a:gd name="connsiteX24" fmla="*/ 268357 w 268357"/>
              <a:gd name="connsiteY24" fmla="*/ 2057400 h 2753139"/>
              <a:gd name="connsiteX25" fmla="*/ 258417 w 268357"/>
              <a:gd name="connsiteY25" fmla="*/ 2246244 h 2753139"/>
              <a:gd name="connsiteX26" fmla="*/ 228600 w 268357"/>
              <a:gd name="connsiteY26" fmla="*/ 2345635 h 2753139"/>
              <a:gd name="connsiteX27" fmla="*/ 198783 w 268357"/>
              <a:gd name="connsiteY27" fmla="*/ 2395331 h 2753139"/>
              <a:gd name="connsiteX28" fmla="*/ 159026 w 268357"/>
              <a:gd name="connsiteY28" fmla="*/ 2454965 h 2753139"/>
              <a:gd name="connsiteX29" fmla="*/ 149087 w 268357"/>
              <a:gd name="connsiteY29" fmla="*/ 2484783 h 2753139"/>
              <a:gd name="connsiteX30" fmla="*/ 119270 w 268357"/>
              <a:gd name="connsiteY30" fmla="*/ 2514600 h 2753139"/>
              <a:gd name="connsiteX31" fmla="*/ 109330 w 268357"/>
              <a:gd name="connsiteY31" fmla="*/ 2564296 h 2753139"/>
              <a:gd name="connsiteX32" fmla="*/ 79513 w 268357"/>
              <a:gd name="connsiteY32" fmla="*/ 2623931 h 2753139"/>
              <a:gd name="connsiteX33" fmla="*/ 69574 w 268357"/>
              <a:gd name="connsiteY33" fmla="*/ 2693505 h 2753139"/>
              <a:gd name="connsiteX34" fmla="*/ 49696 w 268357"/>
              <a:gd name="connsiteY34" fmla="*/ 2753139 h 2753139"/>
              <a:gd name="connsiteX0" fmla="*/ 99391 w 268357"/>
              <a:gd name="connsiteY0" fmla="*/ 0 h 2693505"/>
              <a:gd name="connsiteX1" fmla="*/ 119270 w 268357"/>
              <a:gd name="connsiteY1" fmla="*/ 427383 h 2693505"/>
              <a:gd name="connsiteX2" fmla="*/ 99391 w 268357"/>
              <a:gd name="connsiteY2" fmla="*/ 526774 h 2693505"/>
              <a:gd name="connsiteX3" fmla="*/ 79513 w 268357"/>
              <a:gd name="connsiteY3" fmla="*/ 626165 h 2693505"/>
              <a:gd name="connsiteX4" fmla="*/ 59635 w 268357"/>
              <a:gd name="connsiteY4" fmla="*/ 685800 h 2693505"/>
              <a:gd name="connsiteX5" fmla="*/ 39757 w 268357"/>
              <a:gd name="connsiteY5" fmla="*/ 745435 h 2693505"/>
              <a:gd name="connsiteX6" fmla="*/ 29817 w 268357"/>
              <a:gd name="connsiteY6" fmla="*/ 775252 h 2693505"/>
              <a:gd name="connsiteX7" fmla="*/ 19878 w 268357"/>
              <a:gd name="connsiteY7" fmla="*/ 904461 h 2693505"/>
              <a:gd name="connsiteX8" fmla="*/ 0 w 268357"/>
              <a:gd name="connsiteY8" fmla="*/ 964096 h 2693505"/>
              <a:gd name="connsiteX9" fmla="*/ 9939 w 268357"/>
              <a:gd name="connsiteY9" fmla="*/ 1182757 h 2693505"/>
              <a:gd name="connsiteX10" fmla="*/ 29817 w 268357"/>
              <a:gd name="connsiteY10" fmla="*/ 1272209 h 2693505"/>
              <a:gd name="connsiteX11" fmla="*/ 49696 w 268357"/>
              <a:gd name="connsiteY11" fmla="*/ 1331844 h 2693505"/>
              <a:gd name="connsiteX12" fmla="*/ 69574 w 268357"/>
              <a:gd name="connsiteY12" fmla="*/ 1361661 h 2693505"/>
              <a:gd name="connsiteX13" fmla="*/ 89452 w 268357"/>
              <a:gd name="connsiteY13" fmla="*/ 1421296 h 2693505"/>
              <a:gd name="connsiteX14" fmla="*/ 109330 w 268357"/>
              <a:gd name="connsiteY14" fmla="*/ 1480931 h 2693505"/>
              <a:gd name="connsiteX15" fmla="*/ 119270 w 268357"/>
              <a:gd name="connsiteY15" fmla="*/ 1510748 h 2693505"/>
              <a:gd name="connsiteX16" fmla="*/ 139148 w 268357"/>
              <a:gd name="connsiteY16" fmla="*/ 1540565 h 2693505"/>
              <a:gd name="connsiteX17" fmla="*/ 149087 w 268357"/>
              <a:gd name="connsiteY17" fmla="*/ 1590261 h 2693505"/>
              <a:gd name="connsiteX18" fmla="*/ 159026 w 268357"/>
              <a:gd name="connsiteY18" fmla="*/ 1649896 h 2693505"/>
              <a:gd name="connsiteX19" fmla="*/ 168965 w 268357"/>
              <a:gd name="connsiteY19" fmla="*/ 1689652 h 2693505"/>
              <a:gd name="connsiteX20" fmla="*/ 188843 w 268357"/>
              <a:gd name="connsiteY20" fmla="*/ 1798983 h 2693505"/>
              <a:gd name="connsiteX21" fmla="*/ 208722 w 268357"/>
              <a:gd name="connsiteY21" fmla="*/ 1868557 h 2693505"/>
              <a:gd name="connsiteX22" fmla="*/ 228600 w 268357"/>
              <a:gd name="connsiteY22" fmla="*/ 1908313 h 2693505"/>
              <a:gd name="connsiteX23" fmla="*/ 248478 w 268357"/>
              <a:gd name="connsiteY23" fmla="*/ 1997765 h 2693505"/>
              <a:gd name="connsiteX24" fmla="*/ 268357 w 268357"/>
              <a:gd name="connsiteY24" fmla="*/ 2057400 h 2693505"/>
              <a:gd name="connsiteX25" fmla="*/ 258417 w 268357"/>
              <a:gd name="connsiteY25" fmla="*/ 2246244 h 2693505"/>
              <a:gd name="connsiteX26" fmla="*/ 228600 w 268357"/>
              <a:gd name="connsiteY26" fmla="*/ 2345635 h 2693505"/>
              <a:gd name="connsiteX27" fmla="*/ 198783 w 268357"/>
              <a:gd name="connsiteY27" fmla="*/ 2395331 h 2693505"/>
              <a:gd name="connsiteX28" fmla="*/ 159026 w 268357"/>
              <a:gd name="connsiteY28" fmla="*/ 2454965 h 2693505"/>
              <a:gd name="connsiteX29" fmla="*/ 149087 w 268357"/>
              <a:gd name="connsiteY29" fmla="*/ 2484783 h 2693505"/>
              <a:gd name="connsiteX30" fmla="*/ 119270 w 268357"/>
              <a:gd name="connsiteY30" fmla="*/ 2514600 h 2693505"/>
              <a:gd name="connsiteX31" fmla="*/ 109330 w 268357"/>
              <a:gd name="connsiteY31" fmla="*/ 2564296 h 2693505"/>
              <a:gd name="connsiteX32" fmla="*/ 79513 w 268357"/>
              <a:gd name="connsiteY32" fmla="*/ 2623931 h 2693505"/>
              <a:gd name="connsiteX33" fmla="*/ 69574 w 268357"/>
              <a:gd name="connsiteY33" fmla="*/ 2693505 h 2693505"/>
              <a:gd name="connsiteX0" fmla="*/ 99391 w 268357"/>
              <a:gd name="connsiteY0" fmla="*/ 0 h 2623931"/>
              <a:gd name="connsiteX1" fmla="*/ 119270 w 268357"/>
              <a:gd name="connsiteY1" fmla="*/ 427383 h 2623931"/>
              <a:gd name="connsiteX2" fmla="*/ 99391 w 268357"/>
              <a:gd name="connsiteY2" fmla="*/ 526774 h 2623931"/>
              <a:gd name="connsiteX3" fmla="*/ 79513 w 268357"/>
              <a:gd name="connsiteY3" fmla="*/ 626165 h 2623931"/>
              <a:gd name="connsiteX4" fmla="*/ 59635 w 268357"/>
              <a:gd name="connsiteY4" fmla="*/ 685800 h 2623931"/>
              <a:gd name="connsiteX5" fmla="*/ 39757 w 268357"/>
              <a:gd name="connsiteY5" fmla="*/ 745435 h 2623931"/>
              <a:gd name="connsiteX6" fmla="*/ 29817 w 268357"/>
              <a:gd name="connsiteY6" fmla="*/ 775252 h 2623931"/>
              <a:gd name="connsiteX7" fmla="*/ 19878 w 268357"/>
              <a:gd name="connsiteY7" fmla="*/ 904461 h 2623931"/>
              <a:gd name="connsiteX8" fmla="*/ 0 w 268357"/>
              <a:gd name="connsiteY8" fmla="*/ 964096 h 2623931"/>
              <a:gd name="connsiteX9" fmla="*/ 9939 w 268357"/>
              <a:gd name="connsiteY9" fmla="*/ 1182757 h 2623931"/>
              <a:gd name="connsiteX10" fmla="*/ 29817 w 268357"/>
              <a:gd name="connsiteY10" fmla="*/ 1272209 h 2623931"/>
              <a:gd name="connsiteX11" fmla="*/ 49696 w 268357"/>
              <a:gd name="connsiteY11" fmla="*/ 1331844 h 2623931"/>
              <a:gd name="connsiteX12" fmla="*/ 69574 w 268357"/>
              <a:gd name="connsiteY12" fmla="*/ 1361661 h 2623931"/>
              <a:gd name="connsiteX13" fmla="*/ 89452 w 268357"/>
              <a:gd name="connsiteY13" fmla="*/ 1421296 h 2623931"/>
              <a:gd name="connsiteX14" fmla="*/ 109330 w 268357"/>
              <a:gd name="connsiteY14" fmla="*/ 1480931 h 2623931"/>
              <a:gd name="connsiteX15" fmla="*/ 119270 w 268357"/>
              <a:gd name="connsiteY15" fmla="*/ 1510748 h 2623931"/>
              <a:gd name="connsiteX16" fmla="*/ 139148 w 268357"/>
              <a:gd name="connsiteY16" fmla="*/ 1540565 h 2623931"/>
              <a:gd name="connsiteX17" fmla="*/ 149087 w 268357"/>
              <a:gd name="connsiteY17" fmla="*/ 1590261 h 2623931"/>
              <a:gd name="connsiteX18" fmla="*/ 159026 w 268357"/>
              <a:gd name="connsiteY18" fmla="*/ 1649896 h 2623931"/>
              <a:gd name="connsiteX19" fmla="*/ 168965 w 268357"/>
              <a:gd name="connsiteY19" fmla="*/ 1689652 h 2623931"/>
              <a:gd name="connsiteX20" fmla="*/ 188843 w 268357"/>
              <a:gd name="connsiteY20" fmla="*/ 1798983 h 2623931"/>
              <a:gd name="connsiteX21" fmla="*/ 208722 w 268357"/>
              <a:gd name="connsiteY21" fmla="*/ 1868557 h 2623931"/>
              <a:gd name="connsiteX22" fmla="*/ 228600 w 268357"/>
              <a:gd name="connsiteY22" fmla="*/ 1908313 h 2623931"/>
              <a:gd name="connsiteX23" fmla="*/ 248478 w 268357"/>
              <a:gd name="connsiteY23" fmla="*/ 1997765 h 2623931"/>
              <a:gd name="connsiteX24" fmla="*/ 268357 w 268357"/>
              <a:gd name="connsiteY24" fmla="*/ 2057400 h 2623931"/>
              <a:gd name="connsiteX25" fmla="*/ 258417 w 268357"/>
              <a:gd name="connsiteY25" fmla="*/ 2246244 h 2623931"/>
              <a:gd name="connsiteX26" fmla="*/ 228600 w 268357"/>
              <a:gd name="connsiteY26" fmla="*/ 2345635 h 2623931"/>
              <a:gd name="connsiteX27" fmla="*/ 198783 w 268357"/>
              <a:gd name="connsiteY27" fmla="*/ 2395331 h 2623931"/>
              <a:gd name="connsiteX28" fmla="*/ 159026 w 268357"/>
              <a:gd name="connsiteY28" fmla="*/ 2454965 h 2623931"/>
              <a:gd name="connsiteX29" fmla="*/ 149087 w 268357"/>
              <a:gd name="connsiteY29" fmla="*/ 2484783 h 2623931"/>
              <a:gd name="connsiteX30" fmla="*/ 119270 w 268357"/>
              <a:gd name="connsiteY30" fmla="*/ 2514600 h 2623931"/>
              <a:gd name="connsiteX31" fmla="*/ 109330 w 268357"/>
              <a:gd name="connsiteY31" fmla="*/ 2564296 h 2623931"/>
              <a:gd name="connsiteX32" fmla="*/ 79513 w 268357"/>
              <a:gd name="connsiteY32" fmla="*/ 2623931 h 2623931"/>
              <a:gd name="connsiteX0" fmla="*/ 99391 w 268357"/>
              <a:gd name="connsiteY0" fmla="*/ 0 h 2564296"/>
              <a:gd name="connsiteX1" fmla="*/ 119270 w 268357"/>
              <a:gd name="connsiteY1" fmla="*/ 427383 h 2564296"/>
              <a:gd name="connsiteX2" fmla="*/ 99391 w 268357"/>
              <a:gd name="connsiteY2" fmla="*/ 526774 h 2564296"/>
              <a:gd name="connsiteX3" fmla="*/ 79513 w 268357"/>
              <a:gd name="connsiteY3" fmla="*/ 626165 h 2564296"/>
              <a:gd name="connsiteX4" fmla="*/ 59635 w 268357"/>
              <a:gd name="connsiteY4" fmla="*/ 685800 h 2564296"/>
              <a:gd name="connsiteX5" fmla="*/ 39757 w 268357"/>
              <a:gd name="connsiteY5" fmla="*/ 745435 h 2564296"/>
              <a:gd name="connsiteX6" fmla="*/ 29817 w 268357"/>
              <a:gd name="connsiteY6" fmla="*/ 775252 h 2564296"/>
              <a:gd name="connsiteX7" fmla="*/ 19878 w 268357"/>
              <a:gd name="connsiteY7" fmla="*/ 904461 h 2564296"/>
              <a:gd name="connsiteX8" fmla="*/ 0 w 268357"/>
              <a:gd name="connsiteY8" fmla="*/ 964096 h 2564296"/>
              <a:gd name="connsiteX9" fmla="*/ 9939 w 268357"/>
              <a:gd name="connsiteY9" fmla="*/ 1182757 h 2564296"/>
              <a:gd name="connsiteX10" fmla="*/ 29817 w 268357"/>
              <a:gd name="connsiteY10" fmla="*/ 1272209 h 2564296"/>
              <a:gd name="connsiteX11" fmla="*/ 49696 w 268357"/>
              <a:gd name="connsiteY11" fmla="*/ 1331844 h 2564296"/>
              <a:gd name="connsiteX12" fmla="*/ 69574 w 268357"/>
              <a:gd name="connsiteY12" fmla="*/ 1361661 h 2564296"/>
              <a:gd name="connsiteX13" fmla="*/ 89452 w 268357"/>
              <a:gd name="connsiteY13" fmla="*/ 1421296 h 2564296"/>
              <a:gd name="connsiteX14" fmla="*/ 109330 w 268357"/>
              <a:gd name="connsiteY14" fmla="*/ 1480931 h 2564296"/>
              <a:gd name="connsiteX15" fmla="*/ 119270 w 268357"/>
              <a:gd name="connsiteY15" fmla="*/ 1510748 h 2564296"/>
              <a:gd name="connsiteX16" fmla="*/ 139148 w 268357"/>
              <a:gd name="connsiteY16" fmla="*/ 1540565 h 2564296"/>
              <a:gd name="connsiteX17" fmla="*/ 149087 w 268357"/>
              <a:gd name="connsiteY17" fmla="*/ 1590261 h 2564296"/>
              <a:gd name="connsiteX18" fmla="*/ 159026 w 268357"/>
              <a:gd name="connsiteY18" fmla="*/ 1649896 h 2564296"/>
              <a:gd name="connsiteX19" fmla="*/ 168965 w 268357"/>
              <a:gd name="connsiteY19" fmla="*/ 1689652 h 2564296"/>
              <a:gd name="connsiteX20" fmla="*/ 188843 w 268357"/>
              <a:gd name="connsiteY20" fmla="*/ 1798983 h 2564296"/>
              <a:gd name="connsiteX21" fmla="*/ 208722 w 268357"/>
              <a:gd name="connsiteY21" fmla="*/ 1868557 h 2564296"/>
              <a:gd name="connsiteX22" fmla="*/ 228600 w 268357"/>
              <a:gd name="connsiteY22" fmla="*/ 1908313 h 2564296"/>
              <a:gd name="connsiteX23" fmla="*/ 248478 w 268357"/>
              <a:gd name="connsiteY23" fmla="*/ 1997765 h 2564296"/>
              <a:gd name="connsiteX24" fmla="*/ 268357 w 268357"/>
              <a:gd name="connsiteY24" fmla="*/ 2057400 h 2564296"/>
              <a:gd name="connsiteX25" fmla="*/ 258417 w 268357"/>
              <a:gd name="connsiteY25" fmla="*/ 2246244 h 2564296"/>
              <a:gd name="connsiteX26" fmla="*/ 228600 w 268357"/>
              <a:gd name="connsiteY26" fmla="*/ 2345635 h 2564296"/>
              <a:gd name="connsiteX27" fmla="*/ 198783 w 268357"/>
              <a:gd name="connsiteY27" fmla="*/ 2395331 h 2564296"/>
              <a:gd name="connsiteX28" fmla="*/ 159026 w 268357"/>
              <a:gd name="connsiteY28" fmla="*/ 2454965 h 2564296"/>
              <a:gd name="connsiteX29" fmla="*/ 149087 w 268357"/>
              <a:gd name="connsiteY29" fmla="*/ 2484783 h 2564296"/>
              <a:gd name="connsiteX30" fmla="*/ 119270 w 268357"/>
              <a:gd name="connsiteY30" fmla="*/ 2514600 h 2564296"/>
              <a:gd name="connsiteX31" fmla="*/ 109330 w 268357"/>
              <a:gd name="connsiteY31" fmla="*/ 2564296 h 2564296"/>
              <a:gd name="connsiteX0" fmla="*/ 99391 w 268357"/>
              <a:gd name="connsiteY0" fmla="*/ 0 h 2514600"/>
              <a:gd name="connsiteX1" fmla="*/ 119270 w 268357"/>
              <a:gd name="connsiteY1" fmla="*/ 427383 h 2514600"/>
              <a:gd name="connsiteX2" fmla="*/ 99391 w 268357"/>
              <a:gd name="connsiteY2" fmla="*/ 526774 h 2514600"/>
              <a:gd name="connsiteX3" fmla="*/ 79513 w 268357"/>
              <a:gd name="connsiteY3" fmla="*/ 626165 h 2514600"/>
              <a:gd name="connsiteX4" fmla="*/ 59635 w 268357"/>
              <a:gd name="connsiteY4" fmla="*/ 685800 h 2514600"/>
              <a:gd name="connsiteX5" fmla="*/ 39757 w 268357"/>
              <a:gd name="connsiteY5" fmla="*/ 745435 h 2514600"/>
              <a:gd name="connsiteX6" fmla="*/ 29817 w 268357"/>
              <a:gd name="connsiteY6" fmla="*/ 775252 h 2514600"/>
              <a:gd name="connsiteX7" fmla="*/ 19878 w 268357"/>
              <a:gd name="connsiteY7" fmla="*/ 904461 h 2514600"/>
              <a:gd name="connsiteX8" fmla="*/ 0 w 268357"/>
              <a:gd name="connsiteY8" fmla="*/ 964096 h 2514600"/>
              <a:gd name="connsiteX9" fmla="*/ 9939 w 268357"/>
              <a:gd name="connsiteY9" fmla="*/ 1182757 h 2514600"/>
              <a:gd name="connsiteX10" fmla="*/ 29817 w 268357"/>
              <a:gd name="connsiteY10" fmla="*/ 1272209 h 2514600"/>
              <a:gd name="connsiteX11" fmla="*/ 49696 w 268357"/>
              <a:gd name="connsiteY11" fmla="*/ 1331844 h 2514600"/>
              <a:gd name="connsiteX12" fmla="*/ 69574 w 268357"/>
              <a:gd name="connsiteY12" fmla="*/ 1361661 h 2514600"/>
              <a:gd name="connsiteX13" fmla="*/ 89452 w 268357"/>
              <a:gd name="connsiteY13" fmla="*/ 1421296 h 2514600"/>
              <a:gd name="connsiteX14" fmla="*/ 109330 w 268357"/>
              <a:gd name="connsiteY14" fmla="*/ 1480931 h 2514600"/>
              <a:gd name="connsiteX15" fmla="*/ 119270 w 268357"/>
              <a:gd name="connsiteY15" fmla="*/ 1510748 h 2514600"/>
              <a:gd name="connsiteX16" fmla="*/ 139148 w 268357"/>
              <a:gd name="connsiteY16" fmla="*/ 1540565 h 2514600"/>
              <a:gd name="connsiteX17" fmla="*/ 149087 w 268357"/>
              <a:gd name="connsiteY17" fmla="*/ 1590261 h 2514600"/>
              <a:gd name="connsiteX18" fmla="*/ 159026 w 268357"/>
              <a:gd name="connsiteY18" fmla="*/ 1649896 h 2514600"/>
              <a:gd name="connsiteX19" fmla="*/ 168965 w 268357"/>
              <a:gd name="connsiteY19" fmla="*/ 1689652 h 2514600"/>
              <a:gd name="connsiteX20" fmla="*/ 188843 w 268357"/>
              <a:gd name="connsiteY20" fmla="*/ 1798983 h 2514600"/>
              <a:gd name="connsiteX21" fmla="*/ 208722 w 268357"/>
              <a:gd name="connsiteY21" fmla="*/ 1868557 h 2514600"/>
              <a:gd name="connsiteX22" fmla="*/ 228600 w 268357"/>
              <a:gd name="connsiteY22" fmla="*/ 1908313 h 2514600"/>
              <a:gd name="connsiteX23" fmla="*/ 248478 w 268357"/>
              <a:gd name="connsiteY23" fmla="*/ 1997765 h 2514600"/>
              <a:gd name="connsiteX24" fmla="*/ 268357 w 268357"/>
              <a:gd name="connsiteY24" fmla="*/ 2057400 h 2514600"/>
              <a:gd name="connsiteX25" fmla="*/ 258417 w 268357"/>
              <a:gd name="connsiteY25" fmla="*/ 2246244 h 2514600"/>
              <a:gd name="connsiteX26" fmla="*/ 228600 w 268357"/>
              <a:gd name="connsiteY26" fmla="*/ 2345635 h 2514600"/>
              <a:gd name="connsiteX27" fmla="*/ 198783 w 268357"/>
              <a:gd name="connsiteY27" fmla="*/ 2395331 h 2514600"/>
              <a:gd name="connsiteX28" fmla="*/ 159026 w 268357"/>
              <a:gd name="connsiteY28" fmla="*/ 2454965 h 2514600"/>
              <a:gd name="connsiteX29" fmla="*/ 149087 w 268357"/>
              <a:gd name="connsiteY29" fmla="*/ 2484783 h 2514600"/>
              <a:gd name="connsiteX30" fmla="*/ 119270 w 268357"/>
              <a:gd name="connsiteY30" fmla="*/ 2514600 h 2514600"/>
              <a:gd name="connsiteX0" fmla="*/ 99391 w 268357"/>
              <a:gd name="connsiteY0" fmla="*/ 0 h 2484783"/>
              <a:gd name="connsiteX1" fmla="*/ 119270 w 268357"/>
              <a:gd name="connsiteY1" fmla="*/ 427383 h 2484783"/>
              <a:gd name="connsiteX2" fmla="*/ 99391 w 268357"/>
              <a:gd name="connsiteY2" fmla="*/ 526774 h 2484783"/>
              <a:gd name="connsiteX3" fmla="*/ 79513 w 268357"/>
              <a:gd name="connsiteY3" fmla="*/ 626165 h 2484783"/>
              <a:gd name="connsiteX4" fmla="*/ 59635 w 268357"/>
              <a:gd name="connsiteY4" fmla="*/ 685800 h 2484783"/>
              <a:gd name="connsiteX5" fmla="*/ 39757 w 268357"/>
              <a:gd name="connsiteY5" fmla="*/ 745435 h 2484783"/>
              <a:gd name="connsiteX6" fmla="*/ 29817 w 268357"/>
              <a:gd name="connsiteY6" fmla="*/ 775252 h 2484783"/>
              <a:gd name="connsiteX7" fmla="*/ 19878 w 268357"/>
              <a:gd name="connsiteY7" fmla="*/ 904461 h 2484783"/>
              <a:gd name="connsiteX8" fmla="*/ 0 w 268357"/>
              <a:gd name="connsiteY8" fmla="*/ 964096 h 2484783"/>
              <a:gd name="connsiteX9" fmla="*/ 9939 w 268357"/>
              <a:gd name="connsiteY9" fmla="*/ 1182757 h 2484783"/>
              <a:gd name="connsiteX10" fmla="*/ 29817 w 268357"/>
              <a:gd name="connsiteY10" fmla="*/ 1272209 h 2484783"/>
              <a:gd name="connsiteX11" fmla="*/ 49696 w 268357"/>
              <a:gd name="connsiteY11" fmla="*/ 1331844 h 2484783"/>
              <a:gd name="connsiteX12" fmla="*/ 69574 w 268357"/>
              <a:gd name="connsiteY12" fmla="*/ 1361661 h 2484783"/>
              <a:gd name="connsiteX13" fmla="*/ 89452 w 268357"/>
              <a:gd name="connsiteY13" fmla="*/ 1421296 h 2484783"/>
              <a:gd name="connsiteX14" fmla="*/ 109330 w 268357"/>
              <a:gd name="connsiteY14" fmla="*/ 1480931 h 2484783"/>
              <a:gd name="connsiteX15" fmla="*/ 119270 w 268357"/>
              <a:gd name="connsiteY15" fmla="*/ 1510748 h 2484783"/>
              <a:gd name="connsiteX16" fmla="*/ 139148 w 268357"/>
              <a:gd name="connsiteY16" fmla="*/ 1540565 h 2484783"/>
              <a:gd name="connsiteX17" fmla="*/ 149087 w 268357"/>
              <a:gd name="connsiteY17" fmla="*/ 1590261 h 2484783"/>
              <a:gd name="connsiteX18" fmla="*/ 159026 w 268357"/>
              <a:gd name="connsiteY18" fmla="*/ 1649896 h 2484783"/>
              <a:gd name="connsiteX19" fmla="*/ 168965 w 268357"/>
              <a:gd name="connsiteY19" fmla="*/ 1689652 h 2484783"/>
              <a:gd name="connsiteX20" fmla="*/ 188843 w 268357"/>
              <a:gd name="connsiteY20" fmla="*/ 1798983 h 2484783"/>
              <a:gd name="connsiteX21" fmla="*/ 208722 w 268357"/>
              <a:gd name="connsiteY21" fmla="*/ 1868557 h 2484783"/>
              <a:gd name="connsiteX22" fmla="*/ 228600 w 268357"/>
              <a:gd name="connsiteY22" fmla="*/ 1908313 h 2484783"/>
              <a:gd name="connsiteX23" fmla="*/ 248478 w 268357"/>
              <a:gd name="connsiteY23" fmla="*/ 1997765 h 2484783"/>
              <a:gd name="connsiteX24" fmla="*/ 268357 w 268357"/>
              <a:gd name="connsiteY24" fmla="*/ 2057400 h 2484783"/>
              <a:gd name="connsiteX25" fmla="*/ 258417 w 268357"/>
              <a:gd name="connsiteY25" fmla="*/ 2246244 h 2484783"/>
              <a:gd name="connsiteX26" fmla="*/ 228600 w 268357"/>
              <a:gd name="connsiteY26" fmla="*/ 2345635 h 2484783"/>
              <a:gd name="connsiteX27" fmla="*/ 198783 w 268357"/>
              <a:gd name="connsiteY27" fmla="*/ 2395331 h 2484783"/>
              <a:gd name="connsiteX28" fmla="*/ 159026 w 268357"/>
              <a:gd name="connsiteY28" fmla="*/ 2454965 h 2484783"/>
              <a:gd name="connsiteX29" fmla="*/ 149087 w 268357"/>
              <a:gd name="connsiteY29" fmla="*/ 2484783 h 2484783"/>
              <a:gd name="connsiteX0" fmla="*/ 99391 w 268357"/>
              <a:gd name="connsiteY0" fmla="*/ 0 h 2454965"/>
              <a:gd name="connsiteX1" fmla="*/ 119270 w 268357"/>
              <a:gd name="connsiteY1" fmla="*/ 427383 h 2454965"/>
              <a:gd name="connsiteX2" fmla="*/ 99391 w 268357"/>
              <a:gd name="connsiteY2" fmla="*/ 526774 h 2454965"/>
              <a:gd name="connsiteX3" fmla="*/ 79513 w 268357"/>
              <a:gd name="connsiteY3" fmla="*/ 626165 h 2454965"/>
              <a:gd name="connsiteX4" fmla="*/ 59635 w 268357"/>
              <a:gd name="connsiteY4" fmla="*/ 685800 h 2454965"/>
              <a:gd name="connsiteX5" fmla="*/ 39757 w 268357"/>
              <a:gd name="connsiteY5" fmla="*/ 745435 h 2454965"/>
              <a:gd name="connsiteX6" fmla="*/ 29817 w 268357"/>
              <a:gd name="connsiteY6" fmla="*/ 775252 h 2454965"/>
              <a:gd name="connsiteX7" fmla="*/ 19878 w 268357"/>
              <a:gd name="connsiteY7" fmla="*/ 904461 h 2454965"/>
              <a:gd name="connsiteX8" fmla="*/ 0 w 268357"/>
              <a:gd name="connsiteY8" fmla="*/ 964096 h 2454965"/>
              <a:gd name="connsiteX9" fmla="*/ 9939 w 268357"/>
              <a:gd name="connsiteY9" fmla="*/ 1182757 h 2454965"/>
              <a:gd name="connsiteX10" fmla="*/ 29817 w 268357"/>
              <a:gd name="connsiteY10" fmla="*/ 1272209 h 2454965"/>
              <a:gd name="connsiteX11" fmla="*/ 49696 w 268357"/>
              <a:gd name="connsiteY11" fmla="*/ 1331844 h 2454965"/>
              <a:gd name="connsiteX12" fmla="*/ 69574 w 268357"/>
              <a:gd name="connsiteY12" fmla="*/ 1361661 h 2454965"/>
              <a:gd name="connsiteX13" fmla="*/ 89452 w 268357"/>
              <a:gd name="connsiteY13" fmla="*/ 1421296 h 2454965"/>
              <a:gd name="connsiteX14" fmla="*/ 109330 w 268357"/>
              <a:gd name="connsiteY14" fmla="*/ 1480931 h 2454965"/>
              <a:gd name="connsiteX15" fmla="*/ 119270 w 268357"/>
              <a:gd name="connsiteY15" fmla="*/ 1510748 h 2454965"/>
              <a:gd name="connsiteX16" fmla="*/ 139148 w 268357"/>
              <a:gd name="connsiteY16" fmla="*/ 1540565 h 2454965"/>
              <a:gd name="connsiteX17" fmla="*/ 149087 w 268357"/>
              <a:gd name="connsiteY17" fmla="*/ 1590261 h 2454965"/>
              <a:gd name="connsiteX18" fmla="*/ 159026 w 268357"/>
              <a:gd name="connsiteY18" fmla="*/ 1649896 h 2454965"/>
              <a:gd name="connsiteX19" fmla="*/ 168965 w 268357"/>
              <a:gd name="connsiteY19" fmla="*/ 1689652 h 2454965"/>
              <a:gd name="connsiteX20" fmla="*/ 188843 w 268357"/>
              <a:gd name="connsiteY20" fmla="*/ 1798983 h 2454965"/>
              <a:gd name="connsiteX21" fmla="*/ 208722 w 268357"/>
              <a:gd name="connsiteY21" fmla="*/ 1868557 h 2454965"/>
              <a:gd name="connsiteX22" fmla="*/ 228600 w 268357"/>
              <a:gd name="connsiteY22" fmla="*/ 1908313 h 2454965"/>
              <a:gd name="connsiteX23" fmla="*/ 248478 w 268357"/>
              <a:gd name="connsiteY23" fmla="*/ 1997765 h 2454965"/>
              <a:gd name="connsiteX24" fmla="*/ 268357 w 268357"/>
              <a:gd name="connsiteY24" fmla="*/ 2057400 h 2454965"/>
              <a:gd name="connsiteX25" fmla="*/ 258417 w 268357"/>
              <a:gd name="connsiteY25" fmla="*/ 2246244 h 2454965"/>
              <a:gd name="connsiteX26" fmla="*/ 228600 w 268357"/>
              <a:gd name="connsiteY26" fmla="*/ 2345635 h 2454965"/>
              <a:gd name="connsiteX27" fmla="*/ 198783 w 268357"/>
              <a:gd name="connsiteY27" fmla="*/ 2395331 h 2454965"/>
              <a:gd name="connsiteX28" fmla="*/ 159026 w 268357"/>
              <a:gd name="connsiteY28" fmla="*/ 2454965 h 2454965"/>
              <a:gd name="connsiteX0" fmla="*/ 99391 w 268357"/>
              <a:gd name="connsiteY0" fmla="*/ 0 h 2402642"/>
              <a:gd name="connsiteX1" fmla="*/ 119270 w 268357"/>
              <a:gd name="connsiteY1" fmla="*/ 427383 h 2402642"/>
              <a:gd name="connsiteX2" fmla="*/ 99391 w 268357"/>
              <a:gd name="connsiteY2" fmla="*/ 526774 h 2402642"/>
              <a:gd name="connsiteX3" fmla="*/ 79513 w 268357"/>
              <a:gd name="connsiteY3" fmla="*/ 626165 h 2402642"/>
              <a:gd name="connsiteX4" fmla="*/ 59635 w 268357"/>
              <a:gd name="connsiteY4" fmla="*/ 685800 h 2402642"/>
              <a:gd name="connsiteX5" fmla="*/ 39757 w 268357"/>
              <a:gd name="connsiteY5" fmla="*/ 745435 h 2402642"/>
              <a:gd name="connsiteX6" fmla="*/ 29817 w 268357"/>
              <a:gd name="connsiteY6" fmla="*/ 775252 h 2402642"/>
              <a:gd name="connsiteX7" fmla="*/ 19878 w 268357"/>
              <a:gd name="connsiteY7" fmla="*/ 904461 h 2402642"/>
              <a:gd name="connsiteX8" fmla="*/ 0 w 268357"/>
              <a:gd name="connsiteY8" fmla="*/ 964096 h 2402642"/>
              <a:gd name="connsiteX9" fmla="*/ 9939 w 268357"/>
              <a:gd name="connsiteY9" fmla="*/ 1182757 h 2402642"/>
              <a:gd name="connsiteX10" fmla="*/ 29817 w 268357"/>
              <a:gd name="connsiteY10" fmla="*/ 1272209 h 2402642"/>
              <a:gd name="connsiteX11" fmla="*/ 49696 w 268357"/>
              <a:gd name="connsiteY11" fmla="*/ 1331844 h 2402642"/>
              <a:gd name="connsiteX12" fmla="*/ 69574 w 268357"/>
              <a:gd name="connsiteY12" fmla="*/ 1361661 h 2402642"/>
              <a:gd name="connsiteX13" fmla="*/ 89452 w 268357"/>
              <a:gd name="connsiteY13" fmla="*/ 1421296 h 2402642"/>
              <a:gd name="connsiteX14" fmla="*/ 109330 w 268357"/>
              <a:gd name="connsiteY14" fmla="*/ 1480931 h 2402642"/>
              <a:gd name="connsiteX15" fmla="*/ 119270 w 268357"/>
              <a:gd name="connsiteY15" fmla="*/ 1510748 h 2402642"/>
              <a:gd name="connsiteX16" fmla="*/ 139148 w 268357"/>
              <a:gd name="connsiteY16" fmla="*/ 1540565 h 2402642"/>
              <a:gd name="connsiteX17" fmla="*/ 149087 w 268357"/>
              <a:gd name="connsiteY17" fmla="*/ 1590261 h 2402642"/>
              <a:gd name="connsiteX18" fmla="*/ 159026 w 268357"/>
              <a:gd name="connsiteY18" fmla="*/ 1649896 h 2402642"/>
              <a:gd name="connsiteX19" fmla="*/ 168965 w 268357"/>
              <a:gd name="connsiteY19" fmla="*/ 1689652 h 2402642"/>
              <a:gd name="connsiteX20" fmla="*/ 188843 w 268357"/>
              <a:gd name="connsiteY20" fmla="*/ 1798983 h 2402642"/>
              <a:gd name="connsiteX21" fmla="*/ 208722 w 268357"/>
              <a:gd name="connsiteY21" fmla="*/ 1868557 h 2402642"/>
              <a:gd name="connsiteX22" fmla="*/ 228600 w 268357"/>
              <a:gd name="connsiteY22" fmla="*/ 1908313 h 2402642"/>
              <a:gd name="connsiteX23" fmla="*/ 248478 w 268357"/>
              <a:gd name="connsiteY23" fmla="*/ 1997765 h 2402642"/>
              <a:gd name="connsiteX24" fmla="*/ 268357 w 268357"/>
              <a:gd name="connsiteY24" fmla="*/ 2057400 h 2402642"/>
              <a:gd name="connsiteX25" fmla="*/ 258417 w 268357"/>
              <a:gd name="connsiteY25" fmla="*/ 2246244 h 2402642"/>
              <a:gd name="connsiteX26" fmla="*/ 228600 w 268357"/>
              <a:gd name="connsiteY26" fmla="*/ 2345635 h 2402642"/>
              <a:gd name="connsiteX27" fmla="*/ 198783 w 268357"/>
              <a:gd name="connsiteY27" fmla="*/ 2395331 h 2402642"/>
              <a:gd name="connsiteX0" fmla="*/ 99391 w 268357"/>
              <a:gd name="connsiteY0" fmla="*/ 0 h 2345635"/>
              <a:gd name="connsiteX1" fmla="*/ 119270 w 268357"/>
              <a:gd name="connsiteY1" fmla="*/ 427383 h 2345635"/>
              <a:gd name="connsiteX2" fmla="*/ 99391 w 268357"/>
              <a:gd name="connsiteY2" fmla="*/ 526774 h 2345635"/>
              <a:gd name="connsiteX3" fmla="*/ 79513 w 268357"/>
              <a:gd name="connsiteY3" fmla="*/ 626165 h 2345635"/>
              <a:gd name="connsiteX4" fmla="*/ 59635 w 268357"/>
              <a:gd name="connsiteY4" fmla="*/ 685800 h 2345635"/>
              <a:gd name="connsiteX5" fmla="*/ 39757 w 268357"/>
              <a:gd name="connsiteY5" fmla="*/ 745435 h 2345635"/>
              <a:gd name="connsiteX6" fmla="*/ 29817 w 268357"/>
              <a:gd name="connsiteY6" fmla="*/ 775252 h 2345635"/>
              <a:gd name="connsiteX7" fmla="*/ 19878 w 268357"/>
              <a:gd name="connsiteY7" fmla="*/ 904461 h 2345635"/>
              <a:gd name="connsiteX8" fmla="*/ 0 w 268357"/>
              <a:gd name="connsiteY8" fmla="*/ 964096 h 2345635"/>
              <a:gd name="connsiteX9" fmla="*/ 9939 w 268357"/>
              <a:gd name="connsiteY9" fmla="*/ 1182757 h 2345635"/>
              <a:gd name="connsiteX10" fmla="*/ 29817 w 268357"/>
              <a:gd name="connsiteY10" fmla="*/ 1272209 h 2345635"/>
              <a:gd name="connsiteX11" fmla="*/ 49696 w 268357"/>
              <a:gd name="connsiteY11" fmla="*/ 1331844 h 2345635"/>
              <a:gd name="connsiteX12" fmla="*/ 69574 w 268357"/>
              <a:gd name="connsiteY12" fmla="*/ 1361661 h 2345635"/>
              <a:gd name="connsiteX13" fmla="*/ 89452 w 268357"/>
              <a:gd name="connsiteY13" fmla="*/ 1421296 h 2345635"/>
              <a:gd name="connsiteX14" fmla="*/ 109330 w 268357"/>
              <a:gd name="connsiteY14" fmla="*/ 1480931 h 2345635"/>
              <a:gd name="connsiteX15" fmla="*/ 119270 w 268357"/>
              <a:gd name="connsiteY15" fmla="*/ 1510748 h 2345635"/>
              <a:gd name="connsiteX16" fmla="*/ 139148 w 268357"/>
              <a:gd name="connsiteY16" fmla="*/ 1540565 h 2345635"/>
              <a:gd name="connsiteX17" fmla="*/ 149087 w 268357"/>
              <a:gd name="connsiteY17" fmla="*/ 1590261 h 2345635"/>
              <a:gd name="connsiteX18" fmla="*/ 159026 w 268357"/>
              <a:gd name="connsiteY18" fmla="*/ 1649896 h 2345635"/>
              <a:gd name="connsiteX19" fmla="*/ 168965 w 268357"/>
              <a:gd name="connsiteY19" fmla="*/ 1689652 h 2345635"/>
              <a:gd name="connsiteX20" fmla="*/ 188843 w 268357"/>
              <a:gd name="connsiteY20" fmla="*/ 1798983 h 2345635"/>
              <a:gd name="connsiteX21" fmla="*/ 208722 w 268357"/>
              <a:gd name="connsiteY21" fmla="*/ 1868557 h 2345635"/>
              <a:gd name="connsiteX22" fmla="*/ 228600 w 268357"/>
              <a:gd name="connsiteY22" fmla="*/ 1908313 h 2345635"/>
              <a:gd name="connsiteX23" fmla="*/ 248478 w 268357"/>
              <a:gd name="connsiteY23" fmla="*/ 1997765 h 2345635"/>
              <a:gd name="connsiteX24" fmla="*/ 268357 w 268357"/>
              <a:gd name="connsiteY24" fmla="*/ 2057400 h 2345635"/>
              <a:gd name="connsiteX25" fmla="*/ 258417 w 268357"/>
              <a:gd name="connsiteY25" fmla="*/ 2246244 h 2345635"/>
              <a:gd name="connsiteX26" fmla="*/ 228600 w 268357"/>
              <a:gd name="connsiteY26" fmla="*/ 2345635 h 2345635"/>
              <a:gd name="connsiteX0" fmla="*/ 99391 w 268357"/>
              <a:gd name="connsiteY0" fmla="*/ 0 h 2246244"/>
              <a:gd name="connsiteX1" fmla="*/ 119270 w 268357"/>
              <a:gd name="connsiteY1" fmla="*/ 427383 h 2246244"/>
              <a:gd name="connsiteX2" fmla="*/ 99391 w 268357"/>
              <a:gd name="connsiteY2" fmla="*/ 526774 h 2246244"/>
              <a:gd name="connsiteX3" fmla="*/ 79513 w 268357"/>
              <a:gd name="connsiteY3" fmla="*/ 626165 h 2246244"/>
              <a:gd name="connsiteX4" fmla="*/ 59635 w 268357"/>
              <a:gd name="connsiteY4" fmla="*/ 685800 h 2246244"/>
              <a:gd name="connsiteX5" fmla="*/ 39757 w 268357"/>
              <a:gd name="connsiteY5" fmla="*/ 745435 h 2246244"/>
              <a:gd name="connsiteX6" fmla="*/ 29817 w 268357"/>
              <a:gd name="connsiteY6" fmla="*/ 775252 h 2246244"/>
              <a:gd name="connsiteX7" fmla="*/ 19878 w 268357"/>
              <a:gd name="connsiteY7" fmla="*/ 904461 h 2246244"/>
              <a:gd name="connsiteX8" fmla="*/ 0 w 268357"/>
              <a:gd name="connsiteY8" fmla="*/ 964096 h 2246244"/>
              <a:gd name="connsiteX9" fmla="*/ 9939 w 268357"/>
              <a:gd name="connsiteY9" fmla="*/ 1182757 h 2246244"/>
              <a:gd name="connsiteX10" fmla="*/ 29817 w 268357"/>
              <a:gd name="connsiteY10" fmla="*/ 1272209 h 2246244"/>
              <a:gd name="connsiteX11" fmla="*/ 49696 w 268357"/>
              <a:gd name="connsiteY11" fmla="*/ 1331844 h 2246244"/>
              <a:gd name="connsiteX12" fmla="*/ 69574 w 268357"/>
              <a:gd name="connsiteY12" fmla="*/ 1361661 h 2246244"/>
              <a:gd name="connsiteX13" fmla="*/ 89452 w 268357"/>
              <a:gd name="connsiteY13" fmla="*/ 1421296 h 2246244"/>
              <a:gd name="connsiteX14" fmla="*/ 109330 w 268357"/>
              <a:gd name="connsiteY14" fmla="*/ 1480931 h 2246244"/>
              <a:gd name="connsiteX15" fmla="*/ 119270 w 268357"/>
              <a:gd name="connsiteY15" fmla="*/ 1510748 h 2246244"/>
              <a:gd name="connsiteX16" fmla="*/ 139148 w 268357"/>
              <a:gd name="connsiteY16" fmla="*/ 1540565 h 2246244"/>
              <a:gd name="connsiteX17" fmla="*/ 149087 w 268357"/>
              <a:gd name="connsiteY17" fmla="*/ 1590261 h 2246244"/>
              <a:gd name="connsiteX18" fmla="*/ 159026 w 268357"/>
              <a:gd name="connsiteY18" fmla="*/ 1649896 h 2246244"/>
              <a:gd name="connsiteX19" fmla="*/ 168965 w 268357"/>
              <a:gd name="connsiteY19" fmla="*/ 1689652 h 2246244"/>
              <a:gd name="connsiteX20" fmla="*/ 188843 w 268357"/>
              <a:gd name="connsiteY20" fmla="*/ 1798983 h 2246244"/>
              <a:gd name="connsiteX21" fmla="*/ 208722 w 268357"/>
              <a:gd name="connsiteY21" fmla="*/ 1868557 h 2246244"/>
              <a:gd name="connsiteX22" fmla="*/ 228600 w 268357"/>
              <a:gd name="connsiteY22" fmla="*/ 1908313 h 2246244"/>
              <a:gd name="connsiteX23" fmla="*/ 248478 w 268357"/>
              <a:gd name="connsiteY23" fmla="*/ 1997765 h 2246244"/>
              <a:gd name="connsiteX24" fmla="*/ 268357 w 268357"/>
              <a:gd name="connsiteY24" fmla="*/ 2057400 h 2246244"/>
              <a:gd name="connsiteX25" fmla="*/ 258417 w 268357"/>
              <a:gd name="connsiteY25" fmla="*/ 2246244 h 2246244"/>
              <a:gd name="connsiteX0" fmla="*/ 99391 w 268357"/>
              <a:gd name="connsiteY0" fmla="*/ 0 h 2057400"/>
              <a:gd name="connsiteX1" fmla="*/ 119270 w 268357"/>
              <a:gd name="connsiteY1" fmla="*/ 427383 h 2057400"/>
              <a:gd name="connsiteX2" fmla="*/ 99391 w 268357"/>
              <a:gd name="connsiteY2" fmla="*/ 526774 h 2057400"/>
              <a:gd name="connsiteX3" fmla="*/ 79513 w 268357"/>
              <a:gd name="connsiteY3" fmla="*/ 626165 h 2057400"/>
              <a:gd name="connsiteX4" fmla="*/ 59635 w 268357"/>
              <a:gd name="connsiteY4" fmla="*/ 685800 h 2057400"/>
              <a:gd name="connsiteX5" fmla="*/ 39757 w 268357"/>
              <a:gd name="connsiteY5" fmla="*/ 745435 h 2057400"/>
              <a:gd name="connsiteX6" fmla="*/ 29817 w 268357"/>
              <a:gd name="connsiteY6" fmla="*/ 775252 h 2057400"/>
              <a:gd name="connsiteX7" fmla="*/ 19878 w 268357"/>
              <a:gd name="connsiteY7" fmla="*/ 904461 h 2057400"/>
              <a:gd name="connsiteX8" fmla="*/ 0 w 268357"/>
              <a:gd name="connsiteY8" fmla="*/ 964096 h 2057400"/>
              <a:gd name="connsiteX9" fmla="*/ 9939 w 268357"/>
              <a:gd name="connsiteY9" fmla="*/ 1182757 h 2057400"/>
              <a:gd name="connsiteX10" fmla="*/ 29817 w 268357"/>
              <a:gd name="connsiteY10" fmla="*/ 1272209 h 2057400"/>
              <a:gd name="connsiteX11" fmla="*/ 49696 w 268357"/>
              <a:gd name="connsiteY11" fmla="*/ 1331844 h 2057400"/>
              <a:gd name="connsiteX12" fmla="*/ 69574 w 268357"/>
              <a:gd name="connsiteY12" fmla="*/ 1361661 h 2057400"/>
              <a:gd name="connsiteX13" fmla="*/ 89452 w 268357"/>
              <a:gd name="connsiteY13" fmla="*/ 1421296 h 2057400"/>
              <a:gd name="connsiteX14" fmla="*/ 109330 w 268357"/>
              <a:gd name="connsiteY14" fmla="*/ 1480931 h 2057400"/>
              <a:gd name="connsiteX15" fmla="*/ 119270 w 268357"/>
              <a:gd name="connsiteY15" fmla="*/ 1510748 h 2057400"/>
              <a:gd name="connsiteX16" fmla="*/ 139148 w 268357"/>
              <a:gd name="connsiteY16" fmla="*/ 1540565 h 2057400"/>
              <a:gd name="connsiteX17" fmla="*/ 149087 w 268357"/>
              <a:gd name="connsiteY17" fmla="*/ 1590261 h 2057400"/>
              <a:gd name="connsiteX18" fmla="*/ 159026 w 268357"/>
              <a:gd name="connsiteY18" fmla="*/ 1649896 h 2057400"/>
              <a:gd name="connsiteX19" fmla="*/ 168965 w 268357"/>
              <a:gd name="connsiteY19" fmla="*/ 1689652 h 2057400"/>
              <a:gd name="connsiteX20" fmla="*/ 188843 w 268357"/>
              <a:gd name="connsiteY20" fmla="*/ 1798983 h 2057400"/>
              <a:gd name="connsiteX21" fmla="*/ 208722 w 268357"/>
              <a:gd name="connsiteY21" fmla="*/ 1868557 h 2057400"/>
              <a:gd name="connsiteX22" fmla="*/ 228600 w 268357"/>
              <a:gd name="connsiteY22" fmla="*/ 1908313 h 2057400"/>
              <a:gd name="connsiteX23" fmla="*/ 248478 w 268357"/>
              <a:gd name="connsiteY23" fmla="*/ 1997765 h 2057400"/>
              <a:gd name="connsiteX24" fmla="*/ 268357 w 268357"/>
              <a:gd name="connsiteY24" fmla="*/ 2057400 h 2057400"/>
              <a:gd name="connsiteX0" fmla="*/ 99391 w 248478"/>
              <a:gd name="connsiteY0" fmla="*/ 0 h 1997765"/>
              <a:gd name="connsiteX1" fmla="*/ 119270 w 248478"/>
              <a:gd name="connsiteY1" fmla="*/ 427383 h 1997765"/>
              <a:gd name="connsiteX2" fmla="*/ 99391 w 248478"/>
              <a:gd name="connsiteY2" fmla="*/ 526774 h 1997765"/>
              <a:gd name="connsiteX3" fmla="*/ 79513 w 248478"/>
              <a:gd name="connsiteY3" fmla="*/ 626165 h 1997765"/>
              <a:gd name="connsiteX4" fmla="*/ 59635 w 248478"/>
              <a:gd name="connsiteY4" fmla="*/ 685800 h 1997765"/>
              <a:gd name="connsiteX5" fmla="*/ 39757 w 248478"/>
              <a:gd name="connsiteY5" fmla="*/ 745435 h 1997765"/>
              <a:gd name="connsiteX6" fmla="*/ 29817 w 248478"/>
              <a:gd name="connsiteY6" fmla="*/ 775252 h 1997765"/>
              <a:gd name="connsiteX7" fmla="*/ 19878 w 248478"/>
              <a:gd name="connsiteY7" fmla="*/ 904461 h 1997765"/>
              <a:gd name="connsiteX8" fmla="*/ 0 w 248478"/>
              <a:gd name="connsiteY8" fmla="*/ 964096 h 1997765"/>
              <a:gd name="connsiteX9" fmla="*/ 9939 w 248478"/>
              <a:gd name="connsiteY9" fmla="*/ 1182757 h 1997765"/>
              <a:gd name="connsiteX10" fmla="*/ 29817 w 248478"/>
              <a:gd name="connsiteY10" fmla="*/ 1272209 h 1997765"/>
              <a:gd name="connsiteX11" fmla="*/ 49696 w 248478"/>
              <a:gd name="connsiteY11" fmla="*/ 1331844 h 1997765"/>
              <a:gd name="connsiteX12" fmla="*/ 69574 w 248478"/>
              <a:gd name="connsiteY12" fmla="*/ 1361661 h 1997765"/>
              <a:gd name="connsiteX13" fmla="*/ 89452 w 248478"/>
              <a:gd name="connsiteY13" fmla="*/ 1421296 h 1997765"/>
              <a:gd name="connsiteX14" fmla="*/ 109330 w 248478"/>
              <a:gd name="connsiteY14" fmla="*/ 1480931 h 1997765"/>
              <a:gd name="connsiteX15" fmla="*/ 119270 w 248478"/>
              <a:gd name="connsiteY15" fmla="*/ 1510748 h 1997765"/>
              <a:gd name="connsiteX16" fmla="*/ 139148 w 248478"/>
              <a:gd name="connsiteY16" fmla="*/ 1540565 h 1997765"/>
              <a:gd name="connsiteX17" fmla="*/ 149087 w 248478"/>
              <a:gd name="connsiteY17" fmla="*/ 1590261 h 1997765"/>
              <a:gd name="connsiteX18" fmla="*/ 159026 w 248478"/>
              <a:gd name="connsiteY18" fmla="*/ 1649896 h 1997765"/>
              <a:gd name="connsiteX19" fmla="*/ 168965 w 248478"/>
              <a:gd name="connsiteY19" fmla="*/ 1689652 h 1997765"/>
              <a:gd name="connsiteX20" fmla="*/ 188843 w 248478"/>
              <a:gd name="connsiteY20" fmla="*/ 1798983 h 1997765"/>
              <a:gd name="connsiteX21" fmla="*/ 208722 w 248478"/>
              <a:gd name="connsiteY21" fmla="*/ 1868557 h 1997765"/>
              <a:gd name="connsiteX22" fmla="*/ 228600 w 248478"/>
              <a:gd name="connsiteY22" fmla="*/ 1908313 h 1997765"/>
              <a:gd name="connsiteX23" fmla="*/ 248478 w 248478"/>
              <a:gd name="connsiteY23" fmla="*/ 1997765 h 1997765"/>
              <a:gd name="connsiteX0" fmla="*/ 99391 w 228600"/>
              <a:gd name="connsiteY0" fmla="*/ 0 h 1908313"/>
              <a:gd name="connsiteX1" fmla="*/ 119270 w 228600"/>
              <a:gd name="connsiteY1" fmla="*/ 427383 h 1908313"/>
              <a:gd name="connsiteX2" fmla="*/ 99391 w 228600"/>
              <a:gd name="connsiteY2" fmla="*/ 526774 h 1908313"/>
              <a:gd name="connsiteX3" fmla="*/ 79513 w 228600"/>
              <a:gd name="connsiteY3" fmla="*/ 626165 h 1908313"/>
              <a:gd name="connsiteX4" fmla="*/ 59635 w 228600"/>
              <a:gd name="connsiteY4" fmla="*/ 685800 h 1908313"/>
              <a:gd name="connsiteX5" fmla="*/ 39757 w 228600"/>
              <a:gd name="connsiteY5" fmla="*/ 745435 h 1908313"/>
              <a:gd name="connsiteX6" fmla="*/ 29817 w 228600"/>
              <a:gd name="connsiteY6" fmla="*/ 775252 h 1908313"/>
              <a:gd name="connsiteX7" fmla="*/ 19878 w 228600"/>
              <a:gd name="connsiteY7" fmla="*/ 904461 h 1908313"/>
              <a:gd name="connsiteX8" fmla="*/ 0 w 228600"/>
              <a:gd name="connsiteY8" fmla="*/ 964096 h 1908313"/>
              <a:gd name="connsiteX9" fmla="*/ 9939 w 228600"/>
              <a:gd name="connsiteY9" fmla="*/ 1182757 h 1908313"/>
              <a:gd name="connsiteX10" fmla="*/ 29817 w 228600"/>
              <a:gd name="connsiteY10" fmla="*/ 1272209 h 1908313"/>
              <a:gd name="connsiteX11" fmla="*/ 49696 w 228600"/>
              <a:gd name="connsiteY11" fmla="*/ 1331844 h 1908313"/>
              <a:gd name="connsiteX12" fmla="*/ 69574 w 228600"/>
              <a:gd name="connsiteY12" fmla="*/ 1361661 h 1908313"/>
              <a:gd name="connsiteX13" fmla="*/ 89452 w 228600"/>
              <a:gd name="connsiteY13" fmla="*/ 1421296 h 1908313"/>
              <a:gd name="connsiteX14" fmla="*/ 109330 w 228600"/>
              <a:gd name="connsiteY14" fmla="*/ 1480931 h 1908313"/>
              <a:gd name="connsiteX15" fmla="*/ 119270 w 228600"/>
              <a:gd name="connsiteY15" fmla="*/ 1510748 h 1908313"/>
              <a:gd name="connsiteX16" fmla="*/ 139148 w 228600"/>
              <a:gd name="connsiteY16" fmla="*/ 1540565 h 1908313"/>
              <a:gd name="connsiteX17" fmla="*/ 149087 w 228600"/>
              <a:gd name="connsiteY17" fmla="*/ 1590261 h 1908313"/>
              <a:gd name="connsiteX18" fmla="*/ 159026 w 228600"/>
              <a:gd name="connsiteY18" fmla="*/ 1649896 h 1908313"/>
              <a:gd name="connsiteX19" fmla="*/ 168965 w 228600"/>
              <a:gd name="connsiteY19" fmla="*/ 1689652 h 1908313"/>
              <a:gd name="connsiteX20" fmla="*/ 188843 w 228600"/>
              <a:gd name="connsiteY20" fmla="*/ 1798983 h 1908313"/>
              <a:gd name="connsiteX21" fmla="*/ 208722 w 228600"/>
              <a:gd name="connsiteY21" fmla="*/ 1868557 h 1908313"/>
              <a:gd name="connsiteX22" fmla="*/ 228600 w 228600"/>
              <a:gd name="connsiteY22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8600" h="1908313">
                <a:moveTo>
                  <a:pt x="99391" y="0"/>
                </a:moveTo>
                <a:cubicBezTo>
                  <a:pt x="103533" y="89038"/>
                  <a:pt x="117614" y="351183"/>
                  <a:pt x="119270" y="427383"/>
                </a:cubicBezTo>
                <a:cubicBezTo>
                  <a:pt x="119270" y="515179"/>
                  <a:pt x="106017" y="493644"/>
                  <a:pt x="99391" y="526774"/>
                </a:cubicBezTo>
                <a:cubicBezTo>
                  <a:pt x="93735" y="563539"/>
                  <a:pt x="89914" y="591493"/>
                  <a:pt x="79513" y="626165"/>
                </a:cubicBezTo>
                <a:cubicBezTo>
                  <a:pt x="73492" y="646235"/>
                  <a:pt x="66261" y="665922"/>
                  <a:pt x="59635" y="685800"/>
                </a:cubicBezTo>
                <a:lnTo>
                  <a:pt x="39757" y="745435"/>
                </a:lnTo>
                <a:lnTo>
                  <a:pt x="29817" y="775252"/>
                </a:lnTo>
                <a:cubicBezTo>
                  <a:pt x="26504" y="818322"/>
                  <a:pt x="26615" y="861793"/>
                  <a:pt x="19878" y="904461"/>
                </a:cubicBezTo>
                <a:cubicBezTo>
                  <a:pt x="16610" y="925158"/>
                  <a:pt x="0" y="964096"/>
                  <a:pt x="0" y="964096"/>
                </a:cubicBezTo>
                <a:cubicBezTo>
                  <a:pt x="3313" y="1036983"/>
                  <a:pt x="4549" y="1109994"/>
                  <a:pt x="9939" y="1182757"/>
                </a:cubicBezTo>
                <a:cubicBezTo>
                  <a:pt x="10869" y="1195313"/>
                  <a:pt x="25232" y="1256926"/>
                  <a:pt x="29817" y="1272209"/>
                </a:cubicBezTo>
                <a:cubicBezTo>
                  <a:pt x="35838" y="1292279"/>
                  <a:pt x="38073" y="1314409"/>
                  <a:pt x="49696" y="1331844"/>
                </a:cubicBezTo>
                <a:cubicBezTo>
                  <a:pt x="56322" y="1341783"/>
                  <a:pt x="64723" y="1350745"/>
                  <a:pt x="69574" y="1361661"/>
                </a:cubicBezTo>
                <a:cubicBezTo>
                  <a:pt x="78084" y="1380809"/>
                  <a:pt x="82826" y="1401418"/>
                  <a:pt x="89452" y="1421296"/>
                </a:cubicBezTo>
                <a:lnTo>
                  <a:pt x="109330" y="1480931"/>
                </a:lnTo>
                <a:cubicBezTo>
                  <a:pt x="112643" y="1490870"/>
                  <a:pt x="113459" y="1502031"/>
                  <a:pt x="119270" y="1510748"/>
                </a:cubicBezTo>
                <a:lnTo>
                  <a:pt x="139148" y="1540565"/>
                </a:lnTo>
                <a:cubicBezTo>
                  <a:pt x="142461" y="1557130"/>
                  <a:pt x="146065" y="1573640"/>
                  <a:pt x="149087" y="1590261"/>
                </a:cubicBezTo>
                <a:cubicBezTo>
                  <a:pt x="152692" y="1610088"/>
                  <a:pt x="155074" y="1630135"/>
                  <a:pt x="159026" y="1649896"/>
                </a:cubicBezTo>
                <a:cubicBezTo>
                  <a:pt x="161705" y="1663291"/>
                  <a:pt x="166286" y="1676257"/>
                  <a:pt x="168965" y="1689652"/>
                </a:cubicBezTo>
                <a:cubicBezTo>
                  <a:pt x="177824" y="1733945"/>
                  <a:pt x="178186" y="1756355"/>
                  <a:pt x="188843" y="1798983"/>
                </a:cubicBezTo>
                <a:cubicBezTo>
                  <a:pt x="195469" y="1828800"/>
                  <a:pt x="202096" y="1850335"/>
                  <a:pt x="208722" y="1868557"/>
                </a:cubicBezTo>
                <a:cubicBezTo>
                  <a:pt x="213924" y="1882430"/>
                  <a:pt x="221974" y="1895061"/>
                  <a:pt x="228600" y="1908313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/>
          <p:cNvSpPr/>
          <p:nvPr/>
        </p:nvSpPr>
        <p:spPr>
          <a:xfrm>
            <a:off x="429305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5" name="Rektangel 4"/>
          <p:cNvSpPr/>
          <p:nvPr/>
        </p:nvSpPr>
        <p:spPr>
          <a:xfrm>
            <a:off x="321293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6" name="Rektangel 5"/>
          <p:cNvSpPr/>
          <p:nvPr/>
        </p:nvSpPr>
        <p:spPr>
          <a:xfrm>
            <a:off x="220482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Brigade</a:t>
            </a:r>
          </a:p>
        </p:txBody>
      </p:sp>
      <p:sp>
        <p:nvSpPr>
          <p:cNvPr id="7" name="Rektangel 6"/>
          <p:cNvSpPr/>
          <p:nvPr/>
        </p:nvSpPr>
        <p:spPr>
          <a:xfrm>
            <a:off x="1268716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</a:t>
            </a:r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cxnSp>
        <p:nvCxnSpPr>
          <p:cNvPr id="9" name="Rett linje 8"/>
          <p:cNvCxnSpPr/>
          <p:nvPr/>
        </p:nvCxnSpPr>
        <p:spPr>
          <a:xfrm>
            <a:off x="0" y="3981544"/>
            <a:ext cx="4956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256486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357297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465309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64596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1425004" y="4125560"/>
            <a:ext cx="4320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0-10km</a:t>
            </a:r>
            <a:endParaRPr lang="nb-NO" sz="10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2312020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10-25km</a:t>
            </a:r>
            <a:endParaRPr lang="nb-NO" sz="10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21756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20-50km</a:t>
            </a:r>
            <a:endParaRPr lang="nb-NO" sz="10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4346652" y="4133140"/>
            <a:ext cx="6112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40-200km</a:t>
            </a:r>
            <a:endParaRPr lang="nb-NO" sz="10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707654" y="2838708"/>
            <a:ext cx="32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Doctrinal</a:t>
            </a:r>
            <a:r>
              <a:rPr lang="nb-NO" dirty="0" smtClean="0"/>
              <a:t> </a:t>
            </a:r>
            <a:r>
              <a:rPr lang="nb-NO" dirty="0" err="1" smtClean="0"/>
              <a:t>distance</a:t>
            </a:r>
            <a:r>
              <a:rPr lang="nb-NO" dirty="0" smtClean="0"/>
              <a:t> from FLOT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Assault</a:t>
            </a:r>
            <a:r>
              <a:rPr lang="nb-NO" sz="900" dirty="0" smtClean="0"/>
              <a:t> Brigade</a:t>
            </a:r>
          </a:p>
        </p:txBody>
      </p:sp>
      <p:cxnSp>
        <p:nvCxnSpPr>
          <p:cNvPr id="26" name="Rett linje 25"/>
          <p:cNvCxnSpPr/>
          <p:nvPr/>
        </p:nvCxnSpPr>
        <p:spPr>
          <a:xfrm>
            <a:off x="41151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127246" y="4139209"/>
            <a:ext cx="5760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300-0km</a:t>
            </a:r>
            <a:endParaRPr lang="nb-NO" sz="1000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0" y="836926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Air </a:t>
            </a:r>
            <a:r>
              <a:rPr lang="nb-NO" sz="1400" dirty="0" err="1" smtClean="0"/>
              <a:t>Assault</a:t>
            </a:r>
            <a:r>
              <a:rPr lang="nb-NO" sz="1400" dirty="0" smtClean="0"/>
              <a:t> Brigade </a:t>
            </a:r>
            <a:r>
              <a:rPr lang="nb-NO" sz="1400" dirty="0" err="1" smtClean="0"/>
              <a:t>jumping/parachuting</a:t>
            </a:r>
            <a:r>
              <a:rPr lang="nb-NO" sz="1400" dirty="0" smtClean="0"/>
              <a:t> in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  <a:endParaRPr lang="nb-NO" sz="1400" dirty="0"/>
          </a:p>
        </p:txBody>
      </p:sp>
      <p:pic>
        <p:nvPicPr>
          <p:cNvPr id="33794" name="Picture 2" descr="Bilderesultat for arranging battlespace rear d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70" y="899592"/>
            <a:ext cx="2895592" cy="3291688"/>
          </a:xfrm>
          <a:prstGeom prst="rect">
            <a:avLst/>
          </a:prstGeom>
          <a:noFill/>
        </p:spPr>
      </p:pic>
      <p:pic>
        <p:nvPicPr>
          <p:cNvPr id="33796" name="Picture 4" descr="Bilderesultat for arranging battlespace rear dee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078" y="4572000"/>
            <a:ext cx="2457670" cy="1943068"/>
          </a:xfrm>
          <a:prstGeom prst="rect">
            <a:avLst/>
          </a:prstGeom>
          <a:noFill/>
        </p:spPr>
      </p:pic>
      <p:sp>
        <p:nvSpPr>
          <p:cNvPr id="31" name="TekstSylinder 3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3" name="TekstSylinder 3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1093490" y="47067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915566" y="25829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0" y="5220072"/>
            <a:ext cx="5143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Explanation:</a:t>
            </a:r>
          </a:p>
          <a:p>
            <a:r>
              <a:rPr lang="nb-NO" sz="1400" dirty="0" smtClean="0"/>
              <a:t>The Forward Line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Troops</a:t>
            </a:r>
            <a:r>
              <a:rPr lang="nb-NO" sz="1400" dirty="0" smtClean="0"/>
              <a:t> (FLOT) is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battle</a:t>
            </a:r>
            <a:r>
              <a:rPr lang="nb-NO" sz="1400" dirty="0" smtClean="0"/>
              <a:t> line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and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battalions</a:t>
            </a:r>
            <a:r>
              <a:rPr lang="nb-NO" sz="1400" dirty="0" smtClean="0"/>
              <a:t> </a:t>
            </a:r>
            <a:r>
              <a:rPr lang="nb-NO" sz="1400" dirty="0" err="1" smtClean="0"/>
              <a:t>engaged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operations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in </a:t>
            </a:r>
            <a:r>
              <a:rPr lang="nb-NO" sz="1400" dirty="0" err="1" smtClean="0"/>
              <a:t>tactical</a:t>
            </a:r>
            <a:r>
              <a:rPr lang="nb-NO" sz="1400" dirty="0" smtClean="0"/>
              <a:t> </a:t>
            </a:r>
            <a:r>
              <a:rPr lang="nb-NO" sz="1400" dirty="0" err="1" smtClean="0"/>
              <a:t>dispositions</a:t>
            </a:r>
            <a:r>
              <a:rPr lang="nb-NO" sz="1400" dirty="0" smtClean="0"/>
              <a:t> from 0 to 10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brigade and brigade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 is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placed</a:t>
            </a:r>
            <a:r>
              <a:rPr lang="nb-NO" sz="1400" dirty="0" smtClean="0"/>
              <a:t> 10-25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r>
              <a:rPr lang="nb-NO" sz="1400" dirty="0" smtClean="0"/>
              <a:t>Even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area,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Deep area: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</a:p>
          <a:p>
            <a:r>
              <a:rPr lang="nb-NO" sz="1400" dirty="0" err="1" smtClean="0"/>
              <a:t>Close</a:t>
            </a:r>
            <a:r>
              <a:rPr lang="nb-NO" sz="1400" dirty="0" smtClean="0"/>
              <a:t> area: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zone</a:t>
            </a:r>
            <a:endParaRPr lang="nb-NO" sz="1400" dirty="0" smtClean="0"/>
          </a:p>
          <a:p>
            <a:r>
              <a:rPr lang="nb-NO" sz="1400" dirty="0" err="1" smtClean="0"/>
              <a:t>Rear</a:t>
            </a:r>
            <a:r>
              <a:rPr lang="nb-NO" sz="1400" dirty="0" smtClean="0"/>
              <a:t> area:  </a:t>
            </a:r>
            <a:r>
              <a:rPr lang="nb-NO" sz="1400" dirty="0" err="1" smtClean="0"/>
              <a:t>Within</a:t>
            </a:r>
            <a:r>
              <a:rPr lang="nb-NO" sz="1400" dirty="0" smtClean="0"/>
              <a:t>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lines</a:t>
            </a:r>
            <a:endParaRPr lang="nb-NO" sz="1400" dirty="0" smtClean="0"/>
          </a:p>
        </p:txBody>
      </p:sp>
      <p:cxnSp>
        <p:nvCxnSpPr>
          <p:cNvPr id="38" name="Rett linje 37"/>
          <p:cNvCxnSpPr/>
          <p:nvPr/>
        </p:nvCxnSpPr>
        <p:spPr>
          <a:xfrm>
            <a:off x="0" y="2267744"/>
            <a:ext cx="514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736206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V="1">
            <a:off x="1836204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186911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Rear area</a:t>
            </a:r>
            <a:endParaRPr lang="en-US" sz="1400" dirty="0"/>
          </a:p>
        </p:txBody>
      </p:sp>
      <p:sp>
        <p:nvSpPr>
          <p:cNvPr id="44" name="TekstSylinder 43"/>
          <p:cNvSpPr txBox="1"/>
          <p:nvPr/>
        </p:nvSpPr>
        <p:spPr>
          <a:xfrm>
            <a:off x="-92546" y="18356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Deep area</a:t>
            </a:r>
            <a:endParaRPr lang="en-US" sz="1400" dirty="0"/>
          </a:p>
        </p:txBody>
      </p:sp>
      <p:sp>
        <p:nvSpPr>
          <p:cNvPr id="45" name="TekstSylinder 44"/>
          <p:cNvSpPr txBox="1"/>
          <p:nvPr/>
        </p:nvSpPr>
        <p:spPr>
          <a:xfrm>
            <a:off x="79386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Close area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Indicators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1785918"/>
            <a:ext cx="5143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b-NO" sz="1200" dirty="0" smtClean="0"/>
              <a:t>BM-21 </a:t>
            </a:r>
            <a:r>
              <a:rPr lang="nb-NO" sz="1200" dirty="0" err="1" smtClean="0"/>
              <a:t>launch</a:t>
            </a:r>
            <a:r>
              <a:rPr lang="nb-NO" sz="1200" dirty="0" smtClean="0"/>
              <a:t> 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firing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Preparing offensive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RW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Long Range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FW (transport)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Airborne </a:t>
            </a:r>
            <a:r>
              <a:rPr lang="nb-NO" sz="1200" dirty="0" err="1" smtClean="0"/>
              <a:t>Assault</a:t>
            </a:r>
            <a:r>
              <a:rPr lang="nb-NO" sz="1200" dirty="0" smtClean="0"/>
              <a:t> ( </a:t>
            </a:r>
            <a:r>
              <a:rPr lang="nb-NO" sz="1200" dirty="0" err="1" smtClean="0"/>
              <a:t>Many</a:t>
            </a:r>
            <a:r>
              <a:rPr lang="nb-NO" sz="1200" dirty="0" smtClean="0"/>
              <a:t> FW transports)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(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a single AC is in </a:t>
            </a:r>
            <a:r>
              <a:rPr lang="nb-NO" sz="1200" dirty="0" err="1" smtClean="0"/>
              <a:t>use</a:t>
            </a:r>
            <a:r>
              <a:rPr lang="nb-NO" sz="1200" dirty="0" smtClean="0"/>
              <a:t>, or flying </a:t>
            </a:r>
            <a:r>
              <a:rPr lang="nb-NO" sz="1200" dirty="0" err="1" smtClean="0"/>
              <a:t>tactical</a:t>
            </a:r>
            <a:r>
              <a:rPr lang="nb-NO" sz="1200" dirty="0" smtClean="0"/>
              <a:t>,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level</a:t>
            </a:r>
            <a:r>
              <a:rPr lang="nb-NO" sz="12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 </a:t>
            </a:r>
            <a:r>
              <a:rPr lang="nb-NO" sz="1200" dirty="0" err="1" smtClean="0"/>
              <a:t>certain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(</a:t>
            </a:r>
            <a:r>
              <a:rPr lang="nb-NO" sz="1200" dirty="0" err="1" smtClean="0"/>
              <a:t>point</a:t>
            </a:r>
            <a:r>
              <a:rPr lang="nb-NO" sz="1200" dirty="0" smtClean="0"/>
              <a:t> target)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Trying</a:t>
            </a:r>
            <a:r>
              <a:rPr lang="nb-NO" sz="1200" dirty="0" smtClean="0"/>
              <a:t> to kill </a:t>
            </a:r>
            <a:r>
              <a:rPr lang="nb-NO" sz="1200" dirty="0" err="1" smtClean="0"/>
              <a:t>the</a:t>
            </a:r>
            <a:r>
              <a:rPr lang="nb-NO" sz="1200" dirty="0" smtClean="0"/>
              <a:t> target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an area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Suppression</a:t>
            </a:r>
            <a:r>
              <a:rPr lang="nb-NO" sz="1200" dirty="0" smtClean="0"/>
              <a:t>, to cover for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Fill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many</a:t>
            </a:r>
            <a:r>
              <a:rPr lang="nb-NO" sz="1200" dirty="0" smtClean="0"/>
              <a:t> more…..</a:t>
            </a:r>
          </a:p>
          <a:p>
            <a:pPr>
              <a:buFont typeface="Arial" pitchFamily="34" charset="0"/>
              <a:buChar char="•"/>
            </a:pP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in firing </a:t>
            </a:r>
            <a:r>
              <a:rPr lang="nb-NO" sz="1200" dirty="0" err="1" smtClean="0"/>
              <a:t>position</a:t>
            </a:r>
            <a:r>
              <a:rPr lang="nb-NO" sz="1200" dirty="0" smtClean="0"/>
              <a:t> (</a:t>
            </a:r>
            <a:r>
              <a:rPr lang="nb-NO" sz="1200" dirty="0" err="1" smtClean="0"/>
              <a:t>spread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, IAW a </a:t>
            </a:r>
            <a:r>
              <a:rPr lang="nb-NO" sz="1200" dirty="0" err="1" smtClean="0"/>
              <a:t>template</a:t>
            </a:r>
            <a:r>
              <a:rPr lang="nb-NO" sz="1200" dirty="0" smtClean="0"/>
              <a:t>)</a:t>
            </a:r>
            <a:endParaRPr lang="nb-NO" sz="1200" dirty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General </a:t>
            </a:r>
            <a:r>
              <a:rPr lang="nb-NO" sz="1200" dirty="0" err="1" smtClean="0"/>
              <a:t>convoy</a:t>
            </a:r>
            <a:r>
              <a:rPr lang="nb-NO" sz="1200" dirty="0" smtClean="0"/>
              <a:t> </a:t>
            </a:r>
            <a:r>
              <a:rPr lang="nb-NO" sz="1200" dirty="0" err="1" smtClean="0"/>
              <a:t>movement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Upcoming</a:t>
            </a:r>
            <a:r>
              <a:rPr lang="nb-NO" sz="1200" dirty="0" smtClean="0"/>
              <a:t> action (offensive), in a </a:t>
            </a:r>
            <a:r>
              <a:rPr lang="nb-NO" sz="1200" dirty="0" err="1" smtClean="0"/>
              <a:t>certian</a:t>
            </a:r>
            <a:r>
              <a:rPr lang="nb-NO" sz="1200" dirty="0" smtClean="0"/>
              <a:t> </a:t>
            </a:r>
            <a:r>
              <a:rPr lang="nb-NO" sz="1200" dirty="0" err="1" smtClean="0"/>
              <a:t>amount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time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0" y="1071538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indicators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used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is </a:t>
            </a:r>
            <a:r>
              <a:rPr lang="nb-NO" dirty="0" err="1" smtClean="0"/>
              <a:t>doing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87824"/>
            <a:ext cx="5143500" cy="504056"/>
          </a:xfrm>
        </p:spPr>
        <p:txBody>
          <a:bodyPr/>
          <a:lstStyle/>
          <a:p>
            <a:r>
              <a:rPr lang="nb-NO" dirty="0" smtClean="0"/>
              <a:t>GROUND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43558" y="5049922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forces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</a:t>
            </a:r>
            <a:r>
              <a:rPr lang="nb-NO" dirty="0" smtClean="0"/>
              <a:t> </a:t>
            </a:r>
            <a:r>
              <a:rPr lang="nb-NO" dirty="0" err="1" smtClean="0"/>
              <a:t>generic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and </a:t>
            </a:r>
            <a:r>
              <a:rPr lang="nb-NO" dirty="0" err="1" smtClean="0"/>
              <a:t>organization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45400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Armored</a:t>
            </a:r>
            <a:r>
              <a:rPr lang="nb-NO" sz="1200" dirty="0" smtClean="0"/>
              <a:t> </a:t>
            </a:r>
            <a:r>
              <a:rPr lang="nb-NO" sz="1200" dirty="0" smtClean="0"/>
              <a:t>Division</a:t>
            </a:r>
            <a:endParaRPr lang="nb-NO" sz="12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1670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Motorized Division</a:t>
            </a:r>
            <a:endParaRPr lang="nb-NO" sz="12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507854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Mechanized Division</a:t>
            </a:r>
            <a:endParaRPr lang="nb-NO" sz="1200" dirty="0"/>
          </a:p>
        </p:txBody>
      </p:sp>
      <p:sp>
        <p:nvSpPr>
          <p:cNvPr id="8" name="Rektangel 7">
            <a:hlinkClick r:id="rId5" action="ppaction://hlinksldjump"/>
          </p:cNvPr>
          <p:cNvSpPr/>
          <p:nvPr/>
        </p:nvSpPr>
        <p:spPr>
          <a:xfrm>
            <a:off x="195486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9" name="Rektangel 8">
            <a:hlinkClick r:id="rId6" action="ppaction://hlinksldjump"/>
          </p:cNvPr>
          <p:cNvSpPr/>
          <p:nvPr/>
        </p:nvSpPr>
        <p:spPr>
          <a:xfrm>
            <a:off x="1851670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SSM Missile Regiment</a:t>
            </a:r>
            <a:endParaRPr lang="nb-NO" sz="1200" dirty="0"/>
          </a:p>
        </p:txBody>
      </p:sp>
      <p:sp>
        <p:nvSpPr>
          <p:cNvPr id="10" name="Rektangel 9">
            <a:hlinkClick r:id="rId7" action="ppaction://hlinksldjump"/>
          </p:cNvPr>
          <p:cNvSpPr/>
          <p:nvPr/>
        </p:nvSpPr>
        <p:spPr>
          <a:xfrm>
            <a:off x="3507854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3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4"/>
          <p:cNvGrpSpPr/>
          <p:nvPr/>
        </p:nvGrpSpPr>
        <p:grpSpPr>
          <a:xfrm>
            <a:off x="4658259" y="3041260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1"/>
          <p:cNvGrpSpPr/>
          <p:nvPr/>
        </p:nvGrpSpPr>
        <p:grpSpPr>
          <a:xfrm>
            <a:off x="3003798" y="3041592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2" name="Gruppe 24"/>
          <p:cNvGrpSpPr/>
          <p:nvPr/>
        </p:nvGrpSpPr>
        <p:grpSpPr>
          <a:xfrm>
            <a:off x="1347614" y="3041592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51038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hlinkClick r:id="rId8" action="ppaction://hlinksldjump"/>
          </p:cNvPr>
          <p:cNvSpPr/>
          <p:nvPr/>
        </p:nvSpPr>
        <p:spPr>
          <a:xfrm>
            <a:off x="3507854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Reconnaissance </a:t>
            </a:r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33" name="Rektangel 32">
            <a:hlinkClick r:id="rId9" action="ppaction://hlinksldjump"/>
          </p:cNvPr>
          <p:cNvSpPr/>
          <p:nvPr/>
        </p:nvSpPr>
        <p:spPr>
          <a:xfrm>
            <a:off x="1857370" y="54292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Airborne Brigade</a:t>
            </a:r>
            <a:endParaRPr lang="nb-NO" sz="1200" dirty="0"/>
          </a:p>
        </p:txBody>
      </p:sp>
      <p:sp>
        <p:nvSpPr>
          <p:cNvPr id="38" name="Rektangel 37"/>
          <p:cNvSpPr/>
          <p:nvPr/>
        </p:nvSpPr>
        <p:spPr>
          <a:xfrm>
            <a:off x="59377" y="2786050"/>
            <a:ext cx="5058888" cy="481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0" name="Rett linje 39"/>
          <p:cNvCxnSpPr>
            <a:stCxn id="4" idx="2"/>
            <a:endCxn id="38" idx="0"/>
          </p:cNvCxnSpPr>
          <p:nvPr/>
        </p:nvCxnSpPr>
        <p:spPr>
          <a:xfrm flipH="1">
            <a:off x="2588821" y="2149948"/>
            <a:ext cx="12663" cy="6361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hlinkClick r:id="rId10" action="ppaction://hlinksldjump"/>
          </p:cNvPr>
          <p:cNvSpPr/>
          <p:nvPr/>
        </p:nvSpPr>
        <p:spPr>
          <a:xfrm>
            <a:off x="195486" y="54360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Helicopter Regiment</a:t>
            </a:r>
            <a:endParaRPr lang="nb-NO" sz="1200" dirty="0"/>
          </a:p>
        </p:txBody>
      </p:sp>
      <p:sp>
        <p:nvSpPr>
          <p:cNvPr id="39" name="Rektangel 38">
            <a:hlinkClick r:id="rId11" action="ppaction://hlinksldjump"/>
          </p:cNvPr>
          <p:cNvSpPr/>
          <p:nvPr/>
        </p:nvSpPr>
        <p:spPr>
          <a:xfrm>
            <a:off x="1871548" y="666023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Logistic</a:t>
            </a:r>
            <a:r>
              <a:rPr lang="nb-NO" sz="1200" dirty="0" smtClean="0"/>
              <a:t> </a:t>
            </a:r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142858" y="853244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err="1" smtClean="0"/>
              <a:t>Click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symbol for link</a:t>
            </a:r>
            <a:endParaRPr lang="nb-NO" sz="1400" dirty="0"/>
          </a:p>
        </p:txBody>
      </p:sp>
      <p:sp>
        <p:nvSpPr>
          <p:cNvPr id="42" name="TekstSylinder 41">
            <a:hlinkClick r:id="rId1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4" name="Stjerne med 5 tagger 43"/>
          <p:cNvSpPr/>
          <p:nvPr/>
        </p:nvSpPr>
        <p:spPr>
          <a:xfrm>
            <a:off x="3147814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Stjerne med 5 tagger 44"/>
          <p:cNvSpPr/>
          <p:nvPr/>
        </p:nvSpPr>
        <p:spPr>
          <a:xfrm>
            <a:off x="4803998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Stjerne med 5 tagger 45"/>
          <p:cNvSpPr/>
          <p:nvPr/>
        </p:nvSpPr>
        <p:spPr>
          <a:xfrm>
            <a:off x="3219822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Stjerne med 5 tagger 46"/>
          <p:cNvSpPr/>
          <p:nvPr/>
        </p:nvSpPr>
        <p:spPr>
          <a:xfrm>
            <a:off x="1491630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TekstSylinder 47">
            <a:hlinkClick r:id="rId1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pSp>
        <p:nvGrpSpPr>
          <p:cNvPr id="49" name="Gruppe 24"/>
          <p:cNvGrpSpPr/>
          <p:nvPr/>
        </p:nvGrpSpPr>
        <p:grpSpPr>
          <a:xfrm>
            <a:off x="1357304" y="4274650"/>
            <a:ext cx="289755" cy="144348"/>
            <a:chOff x="2912873" y="1704137"/>
            <a:chExt cx="289755" cy="144348"/>
          </a:xfrm>
        </p:grpSpPr>
        <p:sp>
          <p:nvSpPr>
            <p:cNvPr id="50" name="Stjerne med 5 tagger 49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1" name="Stjerne med 5 tagger 50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4" name="TekstSylinder 5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Headquarters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2571736"/>
            <a:ext cx="46434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The </a:t>
            </a:r>
            <a:r>
              <a:rPr lang="nb-NO" sz="1400" dirty="0" err="1" smtClean="0"/>
              <a:t>following</a:t>
            </a:r>
            <a:r>
              <a:rPr lang="nb-NO" sz="1400" dirty="0" smtClean="0"/>
              <a:t> </a:t>
            </a:r>
            <a:r>
              <a:rPr lang="nb-NO" sz="1400" dirty="0" err="1" smtClean="0"/>
              <a:t>section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contains</a:t>
            </a:r>
            <a:r>
              <a:rPr lang="nb-NO" sz="1400" dirty="0" smtClean="0"/>
              <a:t> </a:t>
            </a:r>
            <a:r>
              <a:rPr lang="nb-NO" sz="1400" dirty="0" err="1" smtClean="0"/>
              <a:t>information</a:t>
            </a:r>
            <a:r>
              <a:rPr lang="nb-NO" sz="1400" dirty="0" smtClean="0"/>
              <a:t> </a:t>
            </a:r>
            <a:r>
              <a:rPr lang="nb-NO" sz="1400" dirty="0" err="1" smtClean="0"/>
              <a:t>about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There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2 variants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level</a:t>
            </a:r>
            <a:r>
              <a:rPr lang="nb-NO" sz="1400" dirty="0" smtClean="0"/>
              <a:t> (</a:t>
            </a:r>
            <a:r>
              <a:rPr lang="nb-NO" sz="1400" dirty="0" err="1" smtClean="0"/>
              <a:t>echelon</a:t>
            </a:r>
            <a:r>
              <a:rPr lang="nb-NO" sz="1400" dirty="0" smtClean="0"/>
              <a:t>)</a:t>
            </a:r>
          </a:p>
          <a:p>
            <a:endParaRPr lang="nb-NO" sz="1400" dirty="0" smtClean="0"/>
          </a:p>
          <a:p>
            <a:r>
              <a:rPr lang="nb-NO" sz="1400" b="1" dirty="0" smtClean="0"/>
              <a:t>Defensive</a:t>
            </a:r>
          </a:p>
          <a:p>
            <a:r>
              <a:rPr lang="nb-NO" sz="1400" dirty="0" err="1" smtClean="0"/>
              <a:t>Static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at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territory</a:t>
            </a:r>
            <a:r>
              <a:rPr lang="nb-NO" sz="1400" dirty="0" smtClean="0"/>
              <a:t>. At </a:t>
            </a:r>
            <a:r>
              <a:rPr lang="nb-NO" sz="1400" dirty="0" err="1" smtClean="0"/>
              <a:t>their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/ 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. </a:t>
            </a:r>
            <a:r>
              <a:rPr lang="nb-NO" sz="1400" dirty="0" err="1" smtClean="0"/>
              <a:t>Typically</a:t>
            </a:r>
            <a:r>
              <a:rPr lang="nb-NO" sz="1400" dirty="0" smtClean="0"/>
              <a:t> C2 Bunkers or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fixed</a:t>
            </a:r>
            <a:r>
              <a:rPr lang="nb-NO" sz="1400" dirty="0" smtClean="0"/>
              <a:t> </a:t>
            </a:r>
            <a:r>
              <a:rPr lang="nb-NO" sz="1400" dirty="0" err="1" smtClean="0"/>
              <a:t>structures</a:t>
            </a:r>
            <a:r>
              <a:rPr lang="nb-NO" sz="1400" dirty="0" smtClean="0"/>
              <a:t>.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/ </a:t>
            </a:r>
            <a:r>
              <a:rPr lang="nb-NO" sz="1400" dirty="0" smtClean="0"/>
              <a:t>base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a </a:t>
            </a:r>
            <a:r>
              <a:rPr lang="nb-NO" sz="1400" dirty="0" err="1" smtClean="0"/>
              <a:t>seperate</a:t>
            </a:r>
            <a:r>
              <a:rPr lang="nb-NO" sz="1400" dirty="0" smtClean="0"/>
              <a:t> layout and given as a </a:t>
            </a:r>
            <a:r>
              <a:rPr lang="nb-NO" sz="1400" dirty="0" err="1" smtClean="0"/>
              <a:t>specific</a:t>
            </a:r>
            <a:r>
              <a:rPr lang="nb-NO" sz="1400" dirty="0" smtClean="0"/>
              <a:t> </a:t>
            </a:r>
            <a:r>
              <a:rPr lang="nb-NO" sz="1400" dirty="0" smtClean="0"/>
              <a:t>briefing or </a:t>
            </a:r>
            <a:r>
              <a:rPr lang="nb-NO" sz="1400" dirty="0" err="1" smtClean="0"/>
              <a:t>report</a:t>
            </a:r>
            <a:r>
              <a:rPr lang="nb-NO" sz="1400" dirty="0" smtClean="0"/>
              <a:t>. </a:t>
            </a:r>
            <a:r>
              <a:rPr lang="nb-NO" sz="1400" dirty="0" smtClean="0"/>
              <a:t>During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buildup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to </a:t>
            </a:r>
            <a:r>
              <a:rPr lang="nb-NO" sz="1400" dirty="0" err="1" smtClean="0"/>
              <a:t>the</a:t>
            </a:r>
            <a:r>
              <a:rPr lang="nb-NO" sz="1400" dirty="0" smtClean="0"/>
              <a:t> bases and </a:t>
            </a:r>
            <a:r>
              <a:rPr lang="nb-NO" sz="1400" dirty="0" err="1" smtClean="0"/>
              <a:t>training</a:t>
            </a:r>
            <a:r>
              <a:rPr lang="nb-NO" sz="1400" dirty="0" smtClean="0"/>
              <a:t> areas. </a:t>
            </a:r>
          </a:p>
          <a:p>
            <a:endParaRPr lang="nb-NO" sz="1400" dirty="0" smtClean="0"/>
          </a:p>
          <a:p>
            <a:r>
              <a:rPr lang="nb-NO" sz="1400" b="1" dirty="0" smtClean="0"/>
              <a:t>Offensive</a:t>
            </a:r>
          </a:p>
          <a:p>
            <a:r>
              <a:rPr lang="nb-NO" sz="1400" dirty="0" smtClean="0"/>
              <a:t>Mobile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 </a:t>
            </a:r>
            <a:r>
              <a:rPr lang="nb-NO" sz="1400" dirty="0" err="1" smtClean="0"/>
              <a:t>that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move</a:t>
            </a:r>
            <a:r>
              <a:rPr lang="nb-NO" sz="1400" dirty="0" smtClean="0"/>
              <a:t> </a:t>
            </a:r>
            <a:r>
              <a:rPr lang="nb-NO" sz="1400" dirty="0" err="1" smtClean="0"/>
              <a:t>with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as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, </a:t>
            </a:r>
            <a:r>
              <a:rPr lang="nb-NO" sz="1400" dirty="0" err="1" smtClean="0"/>
              <a:t>consist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and tents.</a:t>
            </a:r>
            <a:endParaRPr lang="nb-NO" sz="14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494" y="2411760"/>
            <a:ext cx="4682657" cy="363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4064040" y="341987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 rot="16200000">
            <a:off x="2159580" y="5128186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 rot="16200000">
            <a:off x="1159736" y="3049560"/>
            <a:ext cx="432048" cy="1655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 rot="16200000">
            <a:off x="1377900" y="2977392"/>
            <a:ext cx="432048" cy="2880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 rot="16200000">
            <a:off x="2967796" y="5040052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 rot="16200000">
            <a:off x="3543859" y="5040051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2352249" y="488336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 rot="16036671">
            <a:off x="3894128" y="3174278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 rot="16200000">
            <a:off x="663540" y="4175955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16200000">
            <a:off x="879563" y="5184068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1923678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Generator </a:t>
            </a:r>
            <a:r>
              <a:rPr lang="nb-NO" sz="1000" dirty="0" err="1" smtClean="0">
                <a:solidFill>
                  <a:schemeClr val="tx1"/>
                </a:solidFill>
              </a:rPr>
              <a:t>vehicles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39502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Fuel</a:t>
            </a:r>
            <a:r>
              <a:rPr lang="nb-NO" sz="1000" dirty="0" smtClean="0">
                <a:solidFill>
                  <a:schemeClr val="tx1"/>
                </a:solidFill>
              </a:rPr>
              <a:t> for generators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39502" y="363589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Supply</a:t>
            </a:r>
            <a:r>
              <a:rPr lang="nb-NO" sz="1000" dirty="0" smtClean="0">
                <a:solidFill>
                  <a:schemeClr val="tx1"/>
                </a:solidFill>
              </a:rPr>
              <a:t> trucks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39502" y="579613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VIP Transport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3075806" y="579613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1635646" y="5652120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51870" y="2483768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2499742" y="3059832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cxnSp>
        <p:nvCxnSpPr>
          <p:cNvPr id="23" name="Rett pil 22"/>
          <p:cNvCxnSpPr>
            <a:stCxn id="15" idx="2"/>
            <a:endCxn id="6" idx="0"/>
          </p:cNvCxnSpPr>
          <p:nvPr/>
        </p:nvCxnSpPr>
        <p:spPr>
          <a:xfrm>
            <a:off x="879562" y="2771800"/>
            <a:ext cx="413429" cy="3605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 23"/>
          <p:cNvCxnSpPr>
            <a:stCxn id="14" idx="2"/>
            <a:endCxn id="7" idx="4"/>
          </p:cNvCxnSpPr>
          <p:nvPr/>
        </p:nvCxnSpPr>
        <p:spPr>
          <a:xfrm flipH="1">
            <a:off x="1737941" y="2771800"/>
            <a:ext cx="725797" cy="3496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 26"/>
          <p:cNvCxnSpPr>
            <a:stCxn id="21" idx="3"/>
            <a:endCxn id="11" idx="0"/>
          </p:cNvCxnSpPr>
          <p:nvPr/>
        </p:nvCxnSpPr>
        <p:spPr>
          <a:xfrm>
            <a:off x="3579862" y="3167844"/>
            <a:ext cx="422400" cy="119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9"/>
          <p:cNvCxnSpPr>
            <a:stCxn id="20" idx="2"/>
            <a:endCxn id="4" idx="7"/>
          </p:cNvCxnSpPr>
          <p:nvPr/>
        </p:nvCxnSpPr>
        <p:spPr>
          <a:xfrm>
            <a:off x="4263938" y="2843808"/>
            <a:ext cx="168878" cy="60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8" idx="0"/>
            <a:endCxn id="9" idx="2"/>
          </p:cNvCxnSpPr>
          <p:nvPr/>
        </p:nvCxnSpPr>
        <p:spPr>
          <a:xfrm flipV="1">
            <a:off x="3615866" y="5436096"/>
            <a:ext cx="144018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8" idx="0"/>
            <a:endCxn id="8" idx="3"/>
          </p:cNvCxnSpPr>
          <p:nvPr/>
        </p:nvCxnSpPr>
        <p:spPr>
          <a:xfrm flipH="1" flipV="1">
            <a:off x="3311114" y="5372825"/>
            <a:ext cx="304752" cy="4233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8" idx="0"/>
            <a:endCxn id="10" idx="5"/>
          </p:cNvCxnSpPr>
          <p:nvPr/>
        </p:nvCxnSpPr>
        <p:spPr>
          <a:xfrm flipH="1" flipV="1">
            <a:off x="2721025" y="5067750"/>
            <a:ext cx="894841" cy="7283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 43"/>
          <p:cNvCxnSpPr>
            <a:stCxn id="19" idx="0"/>
            <a:endCxn id="5" idx="2"/>
          </p:cNvCxnSpPr>
          <p:nvPr/>
        </p:nvCxnSpPr>
        <p:spPr>
          <a:xfrm flipV="1">
            <a:off x="2247714" y="5452222"/>
            <a:ext cx="127890" cy="199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17" idx="0"/>
            <a:endCxn id="13" idx="0"/>
          </p:cNvCxnSpPr>
          <p:nvPr/>
        </p:nvCxnSpPr>
        <p:spPr>
          <a:xfrm flipV="1">
            <a:off x="735546" y="5472101"/>
            <a:ext cx="252028" cy="32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 49"/>
          <p:cNvCxnSpPr>
            <a:stCxn id="16" idx="2"/>
            <a:endCxn id="12" idx="7"/>
          </p:cNvCxnSpPr>
          <p:nvPr/>
        </p:nvCxnSpPr>
        <p:spPr>
          <a:xfrm>
            <a:off x="735546" y="3851920"/>
            <a:ext cx="120368" cy="3320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1851670" y="3779912"/>
            <a:ext cx="648072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13 tents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57" name="Frihåndsform 56"/>
          <p:cNvSpPr/>
          <p:nvPr/>
        </p:nvSpPr>
        <p:spPr>
          <a:xfrm>
            <a:off x="1563639" y="3625232"/>
            <a:ext cx="3048184" cy="1901499"/>
          </a:xfrm>
          <a:custGeom>
            <a:avLst/>
            <a:gdLst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56645 w 3166015"/>
              <a:gd name="connsiteY16" fmla="*/ 667518 h 1905600"/>
              <a:gd name="connsiteX17" fmla="*/ 80921 w 3166015"/>
              <a:gd name="connsiteY17" fmla="*/ 594690 h 1905600"/>
              <a:gd name="connsiteX18" fmla="*/ 105197 w 3166015"/>
              <a:gd name="connsiteY18" fmla="*/ 546138 h 1905600"/>
              <a:gd name="connsiteX19" fmla="*/ 129473 w 3166015"/>
              <a:gd name="connsiteY19" fmla="*/ 529954 h 1905600"/>
              <a:gd name="connsiteX20" fmla="*/ 210393 w 3166015"/>
              <a:gd name="connsiteY20" fmla="*/ 513770 h 1905600"/>
              <a:gd name="connsiteX21" fmla="*/ 258945 w 3166015"/>
              <a:gd name="connsiteY21" fmla="*/ 529954 h 1905600"/>
              <a:gd name="connsiteX22" fmla="*/ 283222 w 3166015"/>
              <a:gd name="connsiteY22" fmla="*/ 538046 h 1905600"/>
              <a:gd name="connsiteX23" fmla="*/ 307498 w 3166015"/>
              <a:gd name="connsiteY23" fmla="*/ 554230 h 1905600"/>
              <a:gd name="connsiteX24" fmla="*/ 356050 w 3166015"/>
              <a:gd name="connsiteY24" fmla="*/ 570414 h 1905600"/>
              <a:gd name="connsiteX25" fmla="*/ 380326 w 3166015"/>
              <a:gd name="connsiteY25" fmla="*/ 578506 h 1905600"/>
              <a:gd name="connsiteX26" fmla="*/ 404602 w 3166015"/>
              <a:gd name="connsiteY26" fmla="*/ 586598 h 1905600"/>
              <a:gd name="connsiteX27" fmla="*/ 436970 w 3166015"/>
              <a:gd name="connsiteY27" fmla="*/ 602782 h 1905600"/>
              <a:gd name="connsiteX28" fmla="*/ 509799 w 3166015"/>
              <a:gd name="connsiteY28" fmla="*/ 610874 h 1905600"/>
              <a:gd name="connsiteX29" fmla="*/ 574535 w 3166015"/>
              <a:gd name="connsiteY29" fmla="*/ 618966 h 1905600"/>
              <a:gd name="connsiteX30" fmla="*/ 623087 w 3166015"/>
              <a:gd name="connsiteY30" fmla="*/ 635150 h 1905600"/>
              <a:gd name="connsiteX31" fmla="*/ 647363 w 3166015"/>
              <a:gd name="connsiteY31" fmla="*/ 651334 h 1905600"/>
              <a:gd name="connsiteX32" fmla="*/ 784928 w 3166015"/>
              <a:gd name="connsiteY32" fmla="*/ 667518 h 1905600"/>
              <a:gd name="connsiteX33" fmla="*/ 857756 w 3166015"/>
              <a:gd name="connsiteY33" fmla="*/ 683702 h 1905600"/>
              <a:gd name="connsiteX34" fmla="*/ 922492 w 3166015"/>
              <a:gd name="connsiteY34" fmla="*/ 699886 h 1905600"/>
              <a:gd name="connsiteX35" fmla="*/ 962953 w 3166015"/>
              <a:gd name="connsiteY35" fmla="*/ 707978 h 1905600"/>
              <a:gd name="connsiteX36" fmla="*/ 1027689 w 3166015"/>
              <a:gd name="connsiteY36" fmla="*/ 724162 h 1905600"/>
              <a:gd name="connsiteX37" fmla="*/ 1051965 w 3166015"/>
              <a:gd name="connsiteY37" fmla="*/ 732254 h 1905600"/>
              <a:gd name="connsiteX38" fmla="*/ 1108609 w 3166015"/>
              <a:gd name="connsiteY38" fmla="*/ 740347 h 1905600"/>
              <a:gd name="connsiteX39" fmla="*/ 1157161 w 3166015"/>
              <a:gd name="connsiteY39" fmla="*/ 748439 h 1905600"/>
              <a:gd name="connsiteX40" fmla="*/ 1238082 w 3166015"/>
              <a:gd name="connsiteY40" fmla="*/ 732254 h 1905600"/>
              <a:gd name="connsiteX41" fmla="*/ 1310910 w 3166015"/>
              <a:gd name="connsiteY41" fmla="*/ 699886 h 1905600"/>
              <a:gd name="connsiteX42" fmla="*/ 1367554 w 3166015"/>
              <a:gd name="connsiteY42" fmla="*/ 691794 h 1905600"/>
              <a:gd name="connsiteX43" fmla="*/ 1391830 w 3166015"/>
              <a:gd name="connsiteY43" fmla="*/ 683702 h 1905600"/>
              <a:gd name="connsiteX44" fmla="*/ 1408014 w 3166015"/>
              <a:gd name="connsiteY44" fmla="*/ 659426 h 1905600"/>
              <a:gd name="connsiteX45" fmla="*/ 1424199 w 3166015"/>
              <a:gd name="connsiteY45" fmla="*/ 643242 h 1905600"/>
              <a:gd name="connsiteX46" fmla="*/ 1448475 w 3166015"/>
              <a:gd name="connsiteY46" fmla="*/ 627058 h 1905600"/>
              <a:gd name="connsiteX47" fmla="*/ 1497027 w 3166015"/>
              <a:gd name="connsiteY47" fmla="*/ 586598 h 1905600"/>
              <a:gd name="connsiteX48" fmla="*/ 1513211 w 3166015"/>
              <a:gd name="connsiteY48" fmla="*/ 562322 h 1905600"/>
              <a:gd name="connsiteX49" fmla="*/ 1537487 w 3166015"/>
              <a:gd name="connsiteY49" fmla="*/ 481401 h 1905600"/>
              <a:gd name="connsiteX50" fmla="*/ 1545579 w 3166015"/>
              <a:gd name="connsiteY50" fmla="*/ 206272 h 1905600"/>
              <a:gd name="connsiteX51" fmla="*/ 1553671 w 3166015"/>
              <a:gd name="connsiteY51" fmla="*/ 76800 h 1905600"/>
              <a:gd name="connsiteX52" fmla="*/ 1561763 w 3166015"/>
              <a:gd name="connsiteY52" fmla="*/ 52524 h 1905600"/>
              <a:gd name="connsiteX53" fmla="*/ 1586039 w 3166015"/>
              <a:gd name="connsiteY53" fmla="*/ 44431 h 1905600"/>
              <a:gd name="connsiteX54" fmla="*/ 1683144 w 3166015"/>
              <a:gd name="connsiteY54" fmla="*/ 3971 h 1905600"/>
              <a:gd name="connsiteX55" fmla="*/ 1772156 w 3166015"/>
              <a:gd name="connsiteY55" fmla="*/ 12063 h 1905600"/>
              <a:gd name="connsiteX56" fmla="*/ 1820708 w 3166015"/>
              <a:gd name="connsiteY56" fmla="*/ 28247 h 1905600"/>
              <a:gd name="connsiteX57" fmla="*/ 1844984 w 3166015"/>
              <a:gd name="connsiteY57" fmla="*/ 36339 h 1905600"/>
              <a:gd name="connsiteX58" fmla="*/ 1869260 w 3166015"/>
              <a:gd name="connsiteY58" fmla="*/ 44431 h 1905600"/>
              <a:gd name="connsiteX59" fmla="*/ 1909721 w 3166015"/>
              <a:gd name="connsiteY59" fmla="*/ 52524 h 1905600"/>
              <a:gd name="connsiteX60" fmla="*/ 1966365 w 3166015"/>
              <a:gd name="connsiteY60" fmla="*/ 68708 h 1905600"/>
              <a:gd name="connsiteX61" fmla="*/ 2298138 w 3166015"/>
              <a:gd name="connsiteY61" fmla="*/ 84892 h 1905600"/>
              <a:gd name="connsiteX62" fmla="*/ 2322414 w 3166015"/>
              <a:gd name="connsiteY62" fmla="*/ 92984 h 1905600"/>
              <a:gd name="connsiteX63" fmla="*/ 2362875 w 3166015"/>
              <a:gd name="connsiteY63" fmla="*/ 101076 h 1905600"/>
              <a:gd name="connsiteX64" fmla="*/ 2387151 w 3166015"/>
              <a:gd name="connsiteY64" fmla="*/ 117260 h 1905600"/>
              <a:gd name="connsiteX65" fmla="*/ 2468071 w 3166015"/>
              <a:gd name="connsiteY65" fmla="*/ 133444 h 1905600"/>
              <a:gd name="connsiteX66" fmla="*/ 2524715 w 3166015"/>
              <a:gd name="connsiteY66" fmla="*/ 165812 h 1905600"/>
              <a:gd name="connsiteX67" fmla="*/ 2573268 w 3166015"/>
              <a:gd name="connsiteY67" fmla="*/ 181996 h 1905600"/>
              <a:gd name="connsiteX68" fmla="*/ 2735108 w 3166015"/>
              <a:gd name="connsiteY68" fmla="*/ 222456 h 1905600"/>
              <a:gd name="connsiteX69" fmla="*/ 2840305 w 3166015"/>
              <a:gd name="connsiteY69" fmla="*/ 206272 h 1905600"/>
              <a:gd name="connsiteX70" fmla="*/ 2864581 w 3166015"/>
              <a:gd name="connsiteY70" fmla="*/ 190088 h 1905600"/>
              <a:gd name="connsiteX71" fmla="*/ 2913133 w 3166015"/>
              <a:gd name="connsiteY71" fmla="*/ 173904 h 1905600"/>
              <a:gd name="connsiteX72" fmla="*/ 3002145 w 3166015"/>
              <a:gd name="connsiteY72" fmla="*/ 198180 h 1905600"/>
              <a:gd name="connsiteX73" fmla="*/ 3010237 w 3166015"/>
              <a:gd name="connsiteY73" fmla="*/ 230548 h 1905600"/>
              <a:gd name="connsiteX74" fmla="*/ 3026422 w 3166015"/>
              <a:gd name="connsiteY74" fmla="*/ 279100 h 1905600"/>
              <a:gd name="connsiteX75" fmla="*/ 3034514 w 3166015"/>
              <a:gd name="connsiteY75" fmla="*/ 303377 h 1905600"/>
              <a:gd name="connsiteX76" fmla="*/ 3042606 w 3166015"/>
              <a:gd name="connsiteY76" fmla="*/ 392389 h 1905600"/>
              <a:gd name="connsiteX77" fmla="*/ 3050698 w 3166015"/>
              <a:gd name="connsiteY77" fmla="*/ 449033 h 1905600"/>
              <a:gd name="connsiteX78" fmla="*/ 3066882 w 3166015"/>
              <a:gd name="connsiteY78" fmla="*/ 651334 h 1905600"/>
              <a:gd name="connsiteX79" fmla="*/ 3074974 w 3166015"/>
              <a:gd name="connsiteY79" fmla="*/ 675610 h 1905600"/>
              <a:gd name="connsiteX80" fmla="*/ 3083066 w 3166015"/>
              <a:gd name="connsiteY80" fmla="*/ 869819 h 1905600"/>
              <a:gd name="connsiteX81" fmla="*/ 3091158 w 3166015"/>
              <a:gd name="connsiteY81" fmla="*/ 894095 h 1905600"/>
              <a:gd name="connsiteX82" fmla="*/ 3107342 w 3166015"/>
              <a:gd name="connsiteY82" fmla="*/ 950739 h 1905600"/>
              <a:gd name="connsiteX83" fmla="*/ 3115434 w 3166015"/>
              <a:gd name="connsiteY83" fmla="*/ 1015476 h 1905600"/>
              <a:gd name="connsiteX84" fmla="*/ 3123526 w 3166015"/>
              <a:gd name="connsiteY84" fmla="*/ 1039752 h 1905600"/>
              <a:gd name="connsiteX85" fmla="*/ 3131618 w 3166015"/>
              <a:gd name="connsiteY85" fmla="*/ 1072120 h 1905600"/>
              <a:gd name="connsiteX86" fmla="*/ 3147802 w 3166015"/>
              <a:gd name="connsiteY86" fmla="*/ 1120672 h 1905600"/>
              <a:gd name="connsiteX87" fmla="*/ 3147802 w 3166015"/>
              <a:gd name="connsiteY87" fmla="*/ 1541458 h 1905600"/>
              <a:gd name="connsiteX88" fmla="*/ 3123526 w 3166015"/>
              <a:gd name="connsiteY88" fmla="*/ 1606194 h 1905600"/>
              <a:gd name="connsiteX89" fmla="*/ 3115434 w 3166015"/>
              <a:gd name="connsiteY89" fmla="*/ 1630470 h 1905600"/>
              <a:gd name="connsiteX90" fmla="*/ 3091158 w 3166015"/>
              <a:gd name="connsiteY90" fmla="*/ 1638562 h 1905600"/>
              <a:gd name="connsiteX91" fmla="*/ 3074974 w 3166015"/>
              <a:gd name="connsiteY91" fmla="*/ 1654747 h 1905600"/>
              <a:gd name="connsiteX92" fmla="*/ 3026422 w 3166015"/>
              <a:gd name="connsiteY92" fmla="*/ 1670931 h 1905600"/>
              <a:gd name="connsiteX93" fmla="*/ 3010237 w 3166015"/>
              <a:gd name="connsiteY93" fmla="*/ 1687115 h 1905600"/>
              <a:gd name="connsiteX94" fmla="*/ 2905041 w 3166015"/>
              <a:gd name="connsiteY94" fmla="*/ 1703299 h 1905600"/>
              <a:gd name="connsiteX95" fmla="*/ 2807937 w 3166015"/>
              <a:gd name="connsiteY95" fmla="*/ 1695207 h 1905600"/>
              <a:gd name="connsiteX96" fmla="*/ 2735108 w 3166015"/>
              <a:gd name="connsiteY96" fmla="*/ 1654747 h 1905600"/>
              <a:gd name="connsiteX97" fmla="*/ 2686556 w 3166015"/>
              <a:gd name="connsiteY97" fmla="*/ 1638562 h 1905600"/>
              <a:gd name="connsiteX98" fmla="*/ 2662280 w 3166015"/>
              <a:gd name="connsiteY98" fmla="*/ 1630470 h 1905600"/>
              <a:gd name="connsiteX99" fmla="*/ 2638004 w 3166015"/>
              <a:gd name="connsiteY99" fmla="*/ 1614286 h 1905600"/>
              <a:gd name="connsiteX100" fmla="*/ 2605636 w 3166015"/>
              <a:gd name="connsiteY100" fmla="*/ 1606194 h 1905600"/>
              <a:gd name="connsiteX101" fmla="*/ 2581360 w 3166015"/>
              <a:gd name="connsiteY101" fmla="*/ 1598102 h 1905600"/>
              <a:gd name="connsiteX102" fmla="*/ 2548991 w 3166015"/>
              <a:gd name="connsiteY102" fmla="*/ 1590010 h 1905600"/>
              <a:gd name="connsiteX103" fmla="*/ 2500439 w 3166015"/>
              <a:gd name="connsiteY103" fmla="*/ 1573826 h 1905600"/>
              <a:gd name="connsiteX104" fmla="*/ 2468071 w 3166015"/>
              <a:gd name="connsiteY104" fmla="*/ 1565734 h 1905600"/>
              <a:gd name="connsiteX105" fmla="*/ 2419519 w 3166015"/>
              <a:gd name="connsiteY105" fmla="*/ 1549550 h 1905600"/>
              <a:gd name="connsiteX106" fmla="*/ 2395243 w 3166015"/>
              <a:gd name="connsiteY106" fmla="*/ 1525274 h 1905600"/>
              <a:gd name="connsiteX107" fmla="*/ 2338599 w 3166015"/>
              <a:gd name="connsiteY107" fmla="*/ 1509090 h 1905600"/>
              <a:gd name="connsiteX108" fmla="*/ 2168666 w 3166015"/>
              <a:gd name="connsiteY108" fmla="*/ 1484814 h 1905600"/>
              <a:gd name="connsiteX109" fmla="*/ 2136298 w 3166015"/>
              <a:gd name="connsiteY109" fmla="*/ 1492906 h 1905600"/>
              <a:gd name="connsiteX110" fmla="*/ 2087745 w 3166015"/>
              <a:gd name="connsiteY110" fmla="*/ 1509090 h 1905600"/>
              <a:gd name="connsiteX111" fmla="*/ 1982549 w 3166015"/>
              <a:gd name="connsiteY111" fmla="*/ 1525274 h 1905600"/>
              <a:gd name="connsiteX112" fmla="*/ 1885445 w 3166015"/>
              <a:gd name="connsiteY112" fmla="*/ 1517182 h 1905600"/>
              <a:gd name="connsiteX113" fmla="*/ 1853076 w 3166015"/>
              <a:gd name="connsiteY113" fmla="*/ 1509090 h 1905600"/>
              <a:gd name="connsiteX114" fmla="*/ 1788340 w 3166015"/>
              <a:gd name="connsiteY114" fmla="*/ 1500998 h 1905600"/>
              <a:gd name="connsiteX115" fmla="*/ 1602223 w 3166015"/>
              <a:gd name="connsiteY115" fmla="*/ 1509090 h 1905600"/>
              <a:gd name="connsiteX116" fmla="*/ 1497027 w 3166015"/>
              <a:gd name="connsiteY116" fmla="*/ 1533366 h 1905600"/>
              <a:gd name="connsiteX117" fmla="*/ 1472751 w 3166015"/>
              <a:gd name="connsiteY117" fmla="*/ 1541458 h 1905600"/>
              <a:gd name="connsiteX118" fmla="*/ 1448475 w 3166015"/>
              <a:gd name="connsiteY118" fmla="*/ 1533366 h 1905600"/>
              <a:gd name="connsiteX119" fmla="*/ 1440383 w 3166015"/>
              <a:gd name="connsiteY119" fmla="*/ 1509090 h 1905600"/>
              <a:gd name="connsiteX120" fmla="*/ 1448475 w 3166015"/>
              <a:gd name="connsiteY120" fmla="*/ 1347249 h 1905600"/>
              <a:gd name="connsiteX121" fmla="*/ 1464659 w 3166015"/>
              <a:gd name="connsiteY121" fmla="*/ 1298697 h 1905600"/>
              <a:gd name="connsiteX122" fmla="*/ 1472751 w 3166015"/>
              <a:gd name="connsiteY122" fmla="*/ 1233961 h 1905600"/>
              <a:gd name="connsiteX123" fmla="*/ 1488935 w 3166015"/>
              <a:gd name="connsiteY123" fmla="*/ 1209685 h 1905600"/>
              <a:gd name="connsiteX124" fmla="*/ 1480843 w 3166015"/>
              <a:gd name="connsiteY124" fmla="*/ 1128764 h 1905600"/>
              <a:gd name="connsiteX125" fmla="*/ 1472751 w 3166015"/>
              <a:gd name="connsiteY125" fmla="*/ 1104488 h 1905600"/>
              <a:gd name="connsiteX126" fmla="*/ 1448475 w 3166015"/>
              <a:gd name="connsiteY126" fmla="*/ 1096396 h 1905600"/>
              <a:gd name="connsiteX127" fmla="*/ 1424199 w 3166015"/>
              <a:gd name="connsiteY127" fmla="*/ 1080212 h 1905600"/>
              <a:gd name="connsiteX128" fmla="*/ 1286634 w 3166015"/>
              <a:gd name="connsiteY128" fmla="*/ 1064028 h 1905600"/>
              <a:gd name="connsiteX129" fmla="*/ 1181437 w 3166015"/>
              <a:gd name="connsiteY129" fmla="*/ 1039752 h 1905600"/>
              <a:gd name="connsiteX130" fmla="*/ 1149069 w 3166015"/>
              <a:gd name="connsiteY130" fmla="*/ 1031660 h 1905600"/>
              <a:gd name="connsiteX131" fmla="*/ 1060057 w 3166015"/>
              <a:gd name="connsiteY131" fmla="*/ 1015476 h 1905600"/>
              <a:gd name="connsiteX132" fmla="*/ 1019597 w 3166015"/>
              <a:gd name="connsiteY132" fmla="*/ 1023568 h 1905600"/>
              <a:gd name="connsiteX133" fmla="*/ 971045 w 3166015"/>
              <a:gd name="connsiteY133" fmla="*/ 1055936 h 1905600"/>
              <a:gd name="connsiteX134" fmla="*/ 946768 w 3166015"/>
              <a:gd name="connsiteY134" fmla="*/ 1064028 h 1905600"/>
              <a:gd name="connsiteX135" fmla="*/ 922492 w 3166015"/>
              <a:gd name="connsiteY135" fmla="*/ 1080212 h 1905600"/>
              <a:gd name="connsiteX136" fmla="*/ 873940 w 3166015"/>
              <a:gd name="connsiteY136" fmla="*/ 1096396 h 1905600"/>
              <a:gd name="connsiteX137" fmla="*/ 865848 w 3166015"/>
              <a:gd name="connsiteY137" fmla="*/ 1120672 h 1905600"/>
              <a:gd name="connsiteX138" fmla="*/ 841572 w 3166015"/>
              <a:gd name="connsiteY138" fmla="*/ 1128764 h 1905600"/>
              <a:gd name="connsiteX139" fmla="*/ 623087 w 3166015"/>
              <a:gd name="connsiteY139" fmla="*/ 1136856 h 1905600"/>
              <a:gd name="connsiteX140" fmla="*/ 574535 w 3166015"/>
              <a:gd name="connsiteY140" fmla="*/ 1153040 h 1905600"/>
              <a:gd name="connsiteX141" fmla="*/ 550259 w 3166015"/>
              <a:gd name="connsiteY141" fmla="*/ 1161132 h 1905600"/>
              <a:gd name="connsiteX142" fmla="*/ 525983 w 3166015"/>
              <a:gd name="connsiteY142" fmla="*/ 1177316 h 1905600"/>
              <a:gd name="connsiteX143" fmla="*/ 509799 w 3166015"/>
              <a:gd name="connsiteY143" fmla="*/ 1225869 h 1905600"/>
              <a:gd name="connsiteX144" fmla="*/ 493614 w 3166015"/>
              <a:gd name="connsiteY144" fmla="*/ 1282513 h 1905600"/>
              <a:gd name="connsiteX145" fmla="*/ 501706 w 3166015"/>
              <a:gd name="connsiteY145" fmla="*/ 1403893 h 1905600"/>
              <a:gd name="connsiteX146" fmla="*/ 509799 w 3166015"/>
              <a:gd name="connsiteY146" fmla="*/ 1428170 h 1905600"/>
              <a:gd name="connsiteX147" fmla="*/ 558351 w 3166015"/>
              <a:gd name="connsiteY147" fmla="*/ 1444354 h 1905600"/>
              <a:gd name="connsiteX148" fmla="*/ 639271 w 3166015"/>
              <a:gd name="connsiteY148" fmla="*/ 1460538 h 1905600"/>
              <a:gd name="connsiteX149" fmla="*/ 712099 w 3166015"/>
              <a:gd name="connsiteY149" fmla="*/ 1476722 h 1905600"/>
              <a:gd name="connsiteX150" fmla="*/ 728283 w 3166015"/>
              <a:gd name="connsiteY150" fmla="*/ 1500998 h 1905600"/>
              <a:gd name="connsiteX151" fmla="*/ 768744 w 3166015"/>
              <a:gd name="connsiteY151" fmla="*/ 1533366 h 1905600"/>
              <a:gd name="connsiteX152" fmla="*/ 801112 w 3166015"/>
              <a:gd name="connsiteY152" fmla="*/ 1606194 h 1905600"/>
              <a:gd name="connsiteX153" fmla="*/ 776836 w 3166015"/>
              <a:gd name="connsiteY153" fmla="*/ 1768035 h 1905600"/>
              <a:gd name="connsiteX154" fmla="*/ 776836 w 3166015"/>
              <a:gd name="connsiteY154" fmla="*/ 1768035 h 1905600"/>
              <a:gd name="connsiteX155" fmla="*/ 768744 w 3166015"/>
              <a:gd name="connsiteY155" fmla="*/ 1808495 h 1905600"/>
              <a:gd name="connsiteX156" fmla="*/ 744468 w 3166015"/>
              <a:gd name="connsiteY156" fmla="*/ 1824679 h 1905600"/>
              <a:gd name="connsiteX157" fmla="*/ 720191 w 3166015"/>
              <a:gd name="connsiteY157" fmla="*/ 1865139 h 1905600"/>
              <a:gd name="connsiteX158" fmla="*/ 671639 w 3166015"/>
              <a:gd name="connsiteY158" fmla="*/ 1881324 h 1905600"/>
              <a:gd name="connsiteX159" fmla="*/ 614995 w 3166015"/>
              <a:gd name="connsiteY159" fmla="*/ 1897508 h 1905600"/>
              <a:gd name="connsiteX160" fmla="*/ 428878 w 3166015"/>
              <a:gd name="connsiteY160" fmla="*/ 1905600 h 1905600"/>
              <a:gd name="connsiteX161" fmla="*/ 307498 w 3166015"/>
              <a:gd name="connsiteY161" fmla="*/ 1897508 h 1905600"/>
              <a:gd name="connsiteX162" fmla="*/ 258945 w 3166015"/>
              <a:gd name="connsiteY162" fmla="*/ 1881324 h 1905600"/>
              <a:gd name="connsiteX163" fmla="*/ 234669 w 3166015"/>
              <a:gd name="connsiteY163" fmla="*/ 1873231 h 1905600"/>
              <a:gd name="connsiteX164" fmla="*/ 210393 w 3166015"/>
              <a:gd name="connsiteY164" fmla="*/ 1857047 h 1905600"/>
              <a:gd name="connsiteX165" fmla="*/ 113289 w 3166015"/>
              <a:gd name="connsiteY165" fmla="*/ 1832771 h 1905600"/>
              <a:gd name="connsiteX166" fmla="*/ 145657 w 3166015"/>
              <a:gd name="connsiteY16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436970 w 3166015"/>
              <a:gd name="connsiteY26" fmla="*/ 602782 h 1905600"/>
              <a:gd name="connsiteX27" fmla="*/ 509799 w 3166015"/>
              <a:gd name="connsiteY27" fmla="*/ 610874 h 1905600"/>
              <a:gd name="connsiteX28" fmla="*/ 574535 w 3166015"/>
              <a:gd name="connsiteY28" fmla="*/ 618966 h 1905600"/>
              <a:gd name="connsiteX29" fmla="*/ 623087 w 3166015"/>
              <a:gd name="connsiteY29" fmla="*/ 635150 h 1905600"/>
              <a:gd name="connsiteX30" fmla="*/ 647363 w 3166015"/>
              <a:gd name="connsiteY30" fmla="*/ 651334 h 1905600"/>
              <a:gd name="connsiteX31" fmla="*/ 784928 w 3166015"/>
              <a:gd name="connsiteY31" fmla="*/ 667518 h 1905600"/>
              <a:gd name="connsiteX32" fmla="*/ 857756 w 3166015"/>
              <a:gd name="connsiteY32" fmla="*/ 683702 h 1905600"/>
              <a:gd name="connsiteX33" fmla="*/ 922492 w 3166015"/>
              <a:gd name="connsiteY33" fmla="*/ 699886 h 1905600"/>
              <a:gd name="connsiteX34" fmla="*/ 962953 w 3166015"/>
              <a:gd name="connsiteY34" fmla="*/ 707978 h 1905600"/>
              <a:gd name="connsiteX35" fmla="*/ 1027689 w 3166015"/>
              <a:gd name="connsiteY35" fmla="*/ 724162 h 1905600"/>
              <a:gd name="connsiteX36" fmla="*/ 1051965 w 3166015"/>
              <a:gd name="connsiteY36" fmla="*/ 732254 h 1905600"/>
              <a:gd name="connsiteX37" fmla="*/ 1108609 w 3166015"/>
              <a:gd name="connsiteY37" fmla="*/ 740347 h 1905600"/>
              <a:gd name="connsiteX38" fmla="*/ 1157161 w 3166015"/>
              <a:gd name="connsiteY38" fmla="*/ 748439 h 1905600"/>
              <a:gd name="connsiteX39" fmla="*/ 1238082 w 3166015"/>
              <a:gd name="connsiteY39" fmla="*/ 732254 h 1905600"/>
              <a:gd name="connsiteX40" fmla="*/ 1310910 w 3166015"/>
              <a:gd name="connsiteY40" fmla="*/ 699886 h 1905600"/>
              <a:gd name="connsiteX41" fmla="*/ 1367554 w 3166015"/>
              <a:gd name="connsiteY41" fmla="*/ 691794 h 1905600"/>
              <a:gd name="connsiteX42" fmla="*/ 1391830 w 3166015"/>
              <a:gd name="connsiteY42" fmla="*/ 683702 h 1905600"/>
              <a:gd name="connsiteX43" fmla="*/ 1408014 w 3166015"/>
              <a:gd name="connsiteY43" fmla="*/ 659426 h 1905600"/>
              <a:gd name="connsiteX44" fmla="*/ 1424199 w 3166015"/>
              <a:gd name="connsiteY44" fmla="*/ 643242 h 1905600"/>
              <a:gd name="connsiteX45" fmla="*/ 1448475 w 3166015"/>
              <a:gd name="connsiteY45" fmla="*/ 627058 h 1905600"/>
              <a:gd name="connsiteX46" fmla="*/ 1497027 w 3166015"/>
              <a:gd name="connsiteY46" fmla="*/ 586598 h 1905600"/>
              <a:gd name="connsiteX47" fmla="*/ 1513211 w 3166015"/>
              <a:gd name="connsiteY47" fmla="*/ 562322 h 1905600"/>
              <a:gd name="connsiteX48" fmla="*/ 1537487 w 3166015"/>
              <a:gd name="connsiteY48" fmla="*/ 481401 h 1905600"/>
              <a:gd name="connsiteX49" fmla="*/ 1545579 w 3166015"/>
              <a:gd name="connsiteY49" fmla="*/ 206272 h 1905600"/>
              <a:gd name="connsiteX50" fmla="*/ 1553671 w 3166015"/>
              <a:gd name="connsiteY50" fmla="*/ 76800 h 1905600"/>
              <a:gd name="connsiteX51" fmla="*/ 1561763 w 3166015"/>
              <a:gd name="connsiteY51" fmla="*/ 52524 h 1905600"/>
              <a:gd name="connsiteX52" fmla="*/ 1586039 w 3166015"/>
              <a:gd name="connsiteY52" fmla="*/ 44431 h 1905600"/>
              <a:gd name="connsiteX53" fmla="*/ 1683144 w 3166015"/>
              <a:gd name="connsiteY53" fmla="*/ 3971 h 1905600"/>
              <a:gd name="connsiteX54" fmla="*/ 1772156 w 3166015"/>
              <a:gd name="connsiteY54" fmla="*/ 12063 h 1905600"/>
              <a:gd name="connsiteX55" fmla="*/ 1820708 w 3166015"/>
              <a:gd name="connsiteY55" fmla="*/ 28247 h 1905600"/>
              <a:gd name="connsiteX56" fmla="*/ 1844984 w 3166015"/>
              <a:gd name="connsiteY56" fmla="*/ 36339 h 1905600"/>
              <a:gd name="connsiteX57" fmla="*/ 1869260 w 3166015"/>
              <a:gd name="connsiteY57" fmla="*/ 44431 h 1905600"/>
              <a:gd name="connsiteX58" fmla="*/ 1909721 w 3166015"/>
              <a:gd name="connsiteY58" fmla="*/ 52524 h 1905600"/>
              <a:gd name="connsiteX59" fmla="*/ 1966365 w 3166015"/>
              <a:gd name="connsiteY59" fmla="*/ 68708 h 1905600"/>
              <a:gd name="connsiteX60" fmla="*/ 2298138 w 3166015"/>
              <a:gd name="connsiteY60" fmla="*/ 84892 h 1905600"/>
              <a:gd name="connsiteX61" fmla="*/ 2322414 w 3166015"/>
              <a:gd name="connsiteY61" fmla="*/ 92984 h 1905600"/>
              <a:gd name="connsiteX62" fmla="*/ 2362875 w 3166015"/>
              <a:gd name="connsiteY62" fmla="*/ 101076 h 1905600"/>
              <a:gd name="connsiteX63" fmla="*/ 2387151 w 3166015"/>
              <a:gd name="connsiteY63" fmla="*/ 117260 h 1905600"/>
              <a:gd name="connsiteX64" fmla="*/ 2468071 w 3166015"/>
              <a:gd name="connsiteY64" fmla="*/ 133444 h 1905600"/>
              <a:gd name="connsiteX65" fmla="*/ 2524715 w 3166015"/>
              <a:gd name="connsiteY65" fmla="*/ 165812 h 1905600"/>
              <a:gd name="connsiteX66" fmla="*/ 2573268 w 3166015"/>
              <a:gd name="connsiteY66" fmla="*/ 181996 h 1905600"/>
              <a:gd name="connsiteX67" fmla="*/ 2735108 w 3166015"/>
              <a:gd name="connsiteY67" fmla="*/ 222456 h 1905600"/>
              <a:gd name="connsiteX68" fmla="*/ 2840305 w 3166015"/>
              <a:gd name="connsiteY68" fmla="*/ 206272 h 1905600"/>
              <a:gd name="connsiteX69" fmla="*/ 2864581 w 3166015"/>
              <a:gd name="connsiteY69" fmla="*/ 190088 h 1905600"/>
              <a:gd name="connsiteX70" fmla="*/ 2913133 w 3166015"/>
              <a:gd name="connsiteY70" fmla="*/ 173904 h 1905600"/>
              <a:gd name="connsiteX71" fmla="*/ 3002145 w 3166015"/>
              <a:gd name="connsiteY71" fmla="*/ 198180 h 1905600"/>
              <a:gd name="connsiteX72" fmla="*/ 3010237 w 3166015"/>
              <a:gd name="connsiteY72" fmla="*/ 230548 h 1905600"/>
              <a:gd name="connsiteX73" fmla="*/ 3026422 w 3166015"/>
              <a:gd name="connsiteY73" fmla="*/ 279100 h 1905600"/>
              <a:gd name="connsiteX74" fmla="*/ 3034514 w 3166015"/>
              <a:gd name="connsiteY74" fmla="*/ 303377 h 1905600"/>
              <a:gd name="connsiteX75" fmla="*/ 3042606 w 3166015"/>
              <a:gd name="connsiteY75" fmla="*/ 392389 h 1905600"/>
              <a:gd name="connsiteX76" fmla="*/ 3050698 w 3166015"/>
              <a:gd name="connsiteY76" fmla="*/ 449033 h 1905600"/>
              <a:gd name="connsiteX77" fmla="*/ 3066882 w 3166015"/>
              <a:gd name="connsiteY77" fmla="*/ 651334 h 1905600"/>
              <a:gd name="connsiteX78" fmla="*/ 3074974 w 3166015"/>
              <a:gd name="connsiteY78" fmla="*/ 675610 h 1905600"/>
              <a:gd name="connsiteX79" fmla="*/ 3083066 w 3166015"/>
              <a:gd name="connsiteY79" fmla="*/ 869819 h 1905600"/>
              <a:gd name="connsiteX80" fmla="*/ 3091158 w 3166015"/>
              <a:gd name="connsiteY80" fmla="*/ 894095 h 1905600"/>
              <a:gd name="connsiteX81" fmla="*/ 3107342 w 3166015"/>
              <a:gd name="connsiteY81" fmla="*/ 950739 h 1905600"/>
              <a:gd name="connsiteX82" fmla="*/ 3115434 w 3166015"/>
              <a:gd name="connsiteY82" fmla="*/ 1015476 h 1905600"/>
              <a:gd name="connsiteX83" fmla="*/ 3123526 w 3166015"/>
              <a:gd name="connsiteY83" fmla="*/ 1039752 h 1905600"/>
              <a:gd name="connsiteX84" fmla="*/ 3131618 w 3166015"/>
              <a:gd name="connsiteY84" fmla="*/ 1072120 h 1905600"/>
              <a:gd name="connsiteX85" fmla="*/ 3147802 w 3166015"/>
              <a:gd name="connsiteY85" fmla="*/ 1120672 h 1905600"/>
              <a:gd name="connsiteX86" fmla="*/ 3147802 w 3166015"/>
              <a:gd name="connsiteY86" fmla="*/ 1541458 h 1905600"/>
              <a:gd name="connsiteX87" fmla="*/ 3123526 w 3166015"/>
              <a:gd name="connsiteY87" fmla="*/ 1606194 h 1905600"/>
              <a:gd name="connsiteX88" fmla="*/ 3115434 w 3166015"/>
              <a:gd name="connsiteY88" fmla="*/ 1630470 h 1905600"/>
              <a:gd name="connsiteX89" fmla="*/ 3091158 w 3166015"/>
              <a:gd name="connsiteY89" fmla="*/ 1638562 h 1905600"/>
              <a:gd name="connsiteX90" fmla="*/ 3074974 w 3166015"/>
              <a:gd name="connsiteY90" fmla="*/ 1654747 h 1905600"/>
              <a:gd name="connsiteX91" fmla="*/ 3026422 w 3166015"/>
              <a:gd name="connsiteY91" fmla="*/ 1670931 h 1905600"/>
              <a:gd name="connsiteX92" fmla="*/ 3010237 w 3166015"/>
              <a:gd name="connsiteY92" fmla="*/ 1687115 h 1905600"/>
              <a:gd name="connsiteX93" fmla="*/ 2905041 w 3166015"/>
              <a:gd name="connsiteY93" fmla="*/ 1703299 h 1905600"/>
              <a:gd name="connsiteX94" fmla="*/ 2807937 w 3166015"/>
              <a:gd name="connsiteY94" fmla="*/ 1695207 h 1905600"/>
              <a:gd name="connsiteX95" fmla="*/ 2735108 w 3166015"/>
              <a:gd name="connsiteY95" fmla="*/ 1654747 h 1905600"/>
              <a:gd name="connsiteX96" fmla="*/ 2686556 w 3166015"/>
              <a:gd name="connsiteY96" fmla="*/ 1638562 h 1905600"/>
              <a:gd name="connsiteX97" fmla="*/ 2662280 w 3166015"/>
              <a:gd name="connsiteY97" fmla="*/ 1630470 h 1905600"/>
              <a:gd name="connsiteX98" fmla="*/ 2638004 w 3166015"/>
              <a:gd name="connsiteY98" fmla="*/ 1614286 h 1905600"/>
              <a:gd name="connsiteX99" fmla="*/ 2605636 w 3166015"/>
              <a:gd name="connsiteY99" fmla="*/ 1606194 h 1905600"/>
              <a:gd name="connsiteX100" fmla="*/ 2581360 w 3166015"/>
              <a:gd name="connsiteY100" fmla="*/ 1598102 h 1905600"/>
              <a:gd name="connsiteX101" fmla="*/ 2548991 w 3166015"/>
              <a:gd name="connsiteY101" fmla="*/ 1590010 h 1905600"/>
              <a:gd name="connsiteX102" fmla="*/ 2500439 w 3166015"/>
              <a:gd name="connsiteY102" fmla="*/ 1573826 h 1905600"/>
              <a:gd name="connsiteX103" fmla="*/ 2468071 w 3166015"/>
              <a:gd name="connsiteY103" fmla="*/ 1565734 h 1905600"/>
              <a:gd name="connsiteX104" fmla="*/ 2419519 w 3166015"/>
              <a:gd name="connsiteY104" fmla="*/ 1549550 h 1905600"/>
              <a:gd name="connsiteX105" fmla="*/ 2395243 w 3166015"/>
              <a:gd name="connsiteY105" fmla="*/ 1525274 h 1905600"/>
              <a:gd name="connsiteX106" fmla="*/ 2338599 w 3166015"/>
              <a:gd name="connsiteY106" fmla="*/ 1509090 h 1905600"/>
              <a:gd name="connsiteX107" fmla="*/ 2168666 w 3166015"/>
              <a:gd name="connsiteY107" fmla="*/ 1484814 h 1905600"/>
              <a:gd name="connsiteX108" fmla="*/ 2136298 w 3166015"/>
              <a:gd name="connsiteY108" fmla="*/ 1492906 h 1905600"/>
              <a:gd name="connsiteX109" fmla="*/ 2087745 w 3166015"/>
              <a:gd name="connsiteY109" fmla="*/ 1509090 h 1905600"/>
              <a:gd name="connsiteX110" fmla="*/ 1982549 w 3166015"/>
              <a:gd name="connsiteY110" fmla="*/ 1525274 h 1905600"/>
              <a:gd name="connsiteX111" fmla="*/ 1885445 w 3166015"/>
              <a:gd name="connsiteY111" fmla="*/ 1517182 h 1905600"/>
              <a:gd name="connsiteX112" fmla="*/ 1853076 w 3166015"/>
              <a:gd name="connsiteY112" fmla="*/ 1509090 h 1905600"/>
              <a:gd name="connsiteX113" fmla="*/ 1788340 w 3166015"/>
              <a:gd name="connsiteY113" fmla="*/ 1500998 h 1905600"/>
              <a:gd name="connsiteX114" fmla="*/ 1602223 w 3166015"/>
              <a:gd name="connsiteY114" fmla="*/ 1509090 h 1905600"/>
              <a:gd name="connsiteX115" fmla="*/ 1497027 w 3166015"/>
              <a:gd name="connsiteY115" fmla="*/ 1533366 h 1905600"/>
              <a:gd name="connsiteX116" fmla="*/ 1472751 w 3166015"/>
              <a:gd name="connsiteY116" fmla="*/ 1541458 h 1905600"/>
              <a:gd name="connsiteX117" fmla="*/ 1448475 w 3166015"/>
              <a:gd name="connsiteY117" fmla="*/ 1533366 h 1905600"/>
              <a:gd name="connsiteX118" fmla="*/ 1440383 w 3166015"/>
              <a:gd name="connsiteY118" fmla="*/ 1509090 h 1905600"/>
              <a:gd name="connsiteX119" fmla="*/ 1448475 w 3166015"/>
              <a:gd name="connsiteY119" fmla="*/ 1347249 h 1905600"/>
              <a:gd name="connsiteX120" fmla="*/ 1464659 w 3166015"/>
              <a:gd name="connsiteY120" fmla="*/ 1298697 h 1905600"/>
              <a:gd name="connsiteX121" fmla="*/ 1472751 w 3166015"/>
              <a:gd name="connsiteY121" fmla="*/ 1233961 h 1905600"/>
              <a:gd name="connsiteX122" fmla="*/ 1488935 w 3166015"/>
              <a:gd name="connsiteY122" fmla="*/ 1209685 h 1905600"/>
              <a:gd name="connsiteX123" fmla="*/ 1480843 w 3166015"/>
              <a:gd name="connsiteY123" fmla="*/ 1128764 h 1905600"/>
              <a:gd name="connsiteX124" fmla="*/ 1472751 w 3166015"/>
              <a:gd name="connsiteY124" fmla="*/ 1104488 h 1905600"/>
              <a:gd name="connsiteX125" fmla="*/ 1448475 w 3166015"/>
              <a:gd name="connsiteY125" fmla="*/ 1096396 h 1905600"/>
              <a:gd name="connsiteX126" fmla="*/ 1424199 w 3166015"/>
              <a:gd name="connsiteY126" fmla="*/ 1080212 h 1905600"/>
              <a:gd name="connsiteX127" fmla="*/ 1286634 w 3166015"/>
              <a:gd name="connsiteY127" fmla="*/ 1064028 h 1905600"/>
              <a:gd name="connsiteX128" fmla="*/ 1181437 w 3166015"/>
              <a:gd name="connsiteY128" fmla="*/ 1039752 h 1905600"/>
              <a:gd name="connsiteX129" fmla="*/ 1149069 w 3166015"/>
              <a:gd name="connsiteY129" fmla="*/ 1031660 h 1905600"/>
              <a:gd name="connsiteX130" fmla="*/ 1060057 w 3166015"/>
              <a:gd name="connsiteY130" fmla="*/ 1015476 h 1905600"/>
              <a:gd name="connsiteX131" fmla="*/ 1019597 w 3166015"/>
              <a:gd name="connsiteY131" fmla="*/ 1023568 h 1905600"/>
              <a:gd name="connsiteX132" fmla="*/ 971045 w 3166015"/>
              <a:gd name="connsiteY132" fmla="*/ 1055936 h 1905600"/>
              <a:gd name="connsiteX133" fmla="*/ 946768 w 3166015"/>
              <a:gd name="connsiteY133" fmla="*/ 1064028 h 1905600"/>
              <a:gd name="connsiteX134" fmla="*/ 922492 w 3166015"/>
              <a:gd name="connsiteY134" fmla="*/ 1080212 h 1905600"/>
              <a:gd name="connsiteX135" fmla="*/ 873940 w 3166015"/>
              <a:gd name="connsiteY135" fmla="*/ 1096396 h 1905600"/>
              <a:gd name="connsiteX136" fmla="*/ 865848 w 3166015"/>
              <a:gd name="connsiteY136" fmla="*/ 1120672 h 1905600"/>
              <a:gd name="connsiteX137" fmla="*/ 841572 w 3166015"/>
              <a:gd name="connsiteY137" fmla="*/ 1128764 h 1905600"/>
              <a:gd name="connsiteX138" fmla="*/ 623087 w 3166015"/>
              <a:gd name="connsiteY138" fmla="*/ 1136856 h 1905600"/>
              <a:gd name="connsiteX139" fmla="*/ 574535 w 3166015"/>
              <a:gd name="connsiteY139" fmla="*/ 1153040 h 1905600"/>
              <a:gd name="connsiteX140" fmla="*/ 550259 w 3166015"/>
              <a:gd name="connsiteY140" fmla="*/ 1161132 h 1905600"/>
              <a:gd name="connsiteX141" fmla="*/ 525983 w 3166015"/>
              <a:gd name="connsiteY141" fmla="*/ 1177316 h 1905600"/>
              <a:gd name="connsiteX142" fmla="*/ 509799 w 3166015"/>
              <a:gd name="connsiteY142" fmla="*/ 1225869 h 1905600"/>
              <a:gd name="connsiteX143" fmla="*/ 493614 w 3166015"/>
              <a:gd name="connsiteY143" fmla="*/ 1282513 h 1905600"/>
              <a:gd name="connsiteX144" fmla="*/ 501706 w 3166015"/>
              <a:gd name="connsiteY144" fmla="*/ 1403893 h 1905600"/>
              <a:gd name="connsiteX145" fmla="*/ 509799 w 3166015"/>
              <a:gd name="connsiteY145" fmla="*/ 1428170 h 1905600"/>
              <a:gd name="connsiteX146" fmla="*/ 558351 w 3166015"/>
              <a:gd name="connsiteY146" fmla="*/ 1444354 h 1905600"/>
              <a:gd name="connsiteX147" fmla="*/ 639271 w 3166015"/>
              <a:gd name="connsiteY147" fmla="*/ 1460538 h 1905600"/>
              <a:gd name="connsiteX148" fmla="*/ 712099 w 3166015"/>
              <a:gd name="connsiteY148" fmla="*/ 1476722 h 1905600"/>
              <a:gd name="connsiteX149" fmla="*/ 728283 w 3166015"/>
              <a:gd name="connsiteY149" fmla="*/ 1500998 h 1905600"/>
              <a:gd name="connsiteX150" fmla="*/ 768744 w 3166015"/>
              <a:gd name="connsiteY150" fmla="*/ 1533366 h 1905600"/>
              <a:gd name="connsiteX151" fmla="*/ 801112 w 3166015"/>
              <a:gd name="connsiteY151" fmla="*/ 1606194 h 1905600"/>
              <a:gd name="connsiteX152" fmla="*/ 776836 w 3166015"/>
              <a:gd name="connsiteY152" fmla="*/ 1768035 h 1905600"/>
              <a:gd name="connsiteX153" fmla="*/ 776836 w 3166015"/>
              <a:gd name="connsiteY153" fmla="*/ 1768035 h 1905600"/>
              <a:gd name="connsiteX154" fmla="*/ 768744 w 3166015"/>
              <a:gd name="connsiteY154" fmla="*/ 1808495 h 1905600"/>
              <a:gd name="connsiteX155" fmla="*/ 744468 w 3166015"/>
              <a:gd name="connsiteY155" fmla="*/ 1824679 h 1905600"/>
              <a:gd name="connsiteX156" fmla="*/ 720191 w 3166015"/>
              <a:gd name="connsiteY156" fmla="*/ 1865139 h 1905600"/>
              <a:gd name="connsiteX157" fmla="*/ 671639 w 3166015"/>
              <a:gd name="connsiteY157" fmla="*/ 1881324 h 1905600"/>
              <a:gd name="connsiteX158" fmla="*/ 614995 w 3166015"/>
              <a:gd name="connsiteY158" fmla="*/ 1897508 h 1905600"/>
              <a:gd name="connsiteX159" fmla="*/ 428878 w 3166015"/>
              <a:gd name="connsiteY159" fmla="*/ 1905600 h 1905600"/>
              <a:gd name="connsiteX160" fmla="*/ 307498 w 3166015"/>
              <a:gd name="connsiteY160" fmla="*/ 1897508 h 1905600"/>
              <a:gd name="connsiteX161" fmla="*/ 258945 w 3166015"/>
              <a:gd name="connsiteY161" fmla="*/ 1881324 h 1905600"/>
              <a:gd name="connsiteX162" fmla="*/ 234669 w 3166015"/>
              <a:gd name="connsiteY162" fmla="*/ 1873231 h 1905600"/>
              <a:gd name="connsiteX163" fmla="*/ 210393 w 3166015"/>
              <a:gd name="connsiteY163" fmla="*/ 1857047 h 1905600"/>
              <a:gd name="connsiteX164" fmla="*/ 113289 w 3166015"/>
              <a:gd name="connsiteY164" fmla="*/ 1832771 h 1905600"/>
              <a:gd name="connsiteX165" fmla="*/ 145657 w 3166015"/>
              <a:gd name="connsiteY16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258945 w 3166015"/>
              <a:gd name="connsiteY22" fmla="*/ 546138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09799 w 3166015"/>
              <a:gd name="connsiteY24" fmla="*/ 610874 h 1905600"/>
              <a:gd name="connsiteX25" fmla="*/ 574535 w 3166015"/>
              <a:gd name="connsiteY25" fmla="*/ 618966 h 1905600"/>
              <a:gd name="connsiteX26" fmla="*/ 623087 w 3166015"/>
              <a:gd name="connsiteY26" fmla="*/ 635150 h 1905600"/>
              <a:gd name="connsiteX27" fmla="*/ 647363 w 3166015"/>
              <a:gd name="connsiteY27" fmla="*/ 651334 h 1905600"/>
              <a:gd name="connsiteX28" fmla="*/ 784928 w 3166015"/>
              <a:gd name="connsiteY28" fmla="*/ 667518 h 1905600"/>
              <a:gd name="connsiteX29" fmla="*/ 857756 w 3166015"/>
              <a:gd name="connsiteY29" fmla="*/ 683702 h 1905600"/>
              <a:gd name="connsiteX30" fmla="*/ 922492 w 3166015"/>
              <a:gd name="connsiteY30" fmla="*/ 699886 h 1905600"/>
              <a:gd name="connsiteX31" fmla="*/ 962953 w 3166015"/>
              <a:gd name="connsiteY31" fmla="*/ 707978 h 1905600"/>
              <a:gd name="connsiteX32" fmla="*/ 1027689 w 3166015"/>
              <a:gd name="connsiteY32" fmla="*/ 724162 h 1905600"/>
              <a:gd name="connsiteX33" fmla="*/ 1051965 w 3166015"/>
              <a:gd name="connsiteY33" fmla="*/ 732254 h 1905600"/>
              <a:gd name="connsiteX34" fmla="*/ 1108609 w 3166015"/>
              <a:gd name="connsiteY34" fmla="*/ 740347 h 1905600"/>
              <a:gd name="connsiteX35" fmla="*/ 1157161 w 3166015"/>
              <a:gd name="connsiteY35" fmla="*/ 748439 h 1905600"/>
              <a:gd name="connsiteX36" fmla="*/ 1238082 w 3166015"/>
              <a:gd name="connsiteY36" fmla="*/ 732254 h 1905600"/>
              <a:gd name="connsiteX37" fmla="*/ 1310910 w 3166015"/>
              <a:gd name="connsiteY37" fmla="*/ 699886 h 1905600"/>
              <a:gd name="connsiteX38" fmla="*/ 1367554 w 3166015"/>
              <a:gd name="connsiteY38" fmla="*/ 691794 h 1905600"/>
              <a:gd name="connsiteX39" fmla="*/ 1391830 w 3166015"/>
              <a:gd name="connsiteY39" fmla="*/ 683702 h 1905600"/>
              <a:gd name="connsiteX40" fmla="*/ 1408014 w 3166015"/>
              <a:gd name="connsiteY40" fmla="*/ 659426 h 1905600"/>
              <a:gd name="connsiteX41" fmla="*/ 1424199 w 3166015"/>
              <a:gd name="connsiteY41" fmla="*/ 643242 h 1905600"/>
              <a:gd name="connsiteX42" fmla="*/ 1448475 w 3166015"/>
              <a:gd name="connsiteY42" fmla="*/ 627058 h 1905600"/>
              <a:gd name="connsiteX43" fmla="*/ 1497027 w 3166015"/>
              <a:gd name="connsiteY43" fmla="*/ 586598 h 1905600"/>
              <a:gd name="connsiteX44" fmla="*/ 1513211 w 3166015"/>
              <a:gd name="connsiteY44" fmla="*/ 562322 h 1905600"/>
              <a:gd name="connsiteX45" fmla="*/ 1537487 w 3166015"/>
              <a:gd name="connsiteY45" fmla="*/ 481401 h 1905600"/>
              <a:gd name="connsiteX46" fmla="*/ 1545579 w 3166015"/>
              <a:gd name="connsiteY46" fmla="*/ 206272 h 1905600"/>
              <a:gd name="connsiteX47" fmla="*/ 1553671 w 3166015"/>
              <a:gd name="connsiteY47" fmla="*/ 76800 h 1905600"/>
              <a:gd name="connsiteX48" fmla="*/ 1561763 w 3166015"/>
              <a:gd name="connsiteY48" fmla="*/ 52524 h 1905600"/>
              <a:gd name="connsiteX49" fmla="*/ 1586039 w 3166015"/>
              <a:gd name="connsiteY49" fmla="*/ 44431 h 1905600"/>
              <a:gd name="connsiteX50" fmla="*/ 1683144 w 3166015"/>
              <a:gd name="connsiteY50" fmla="*/ 3971 h 1905600"/>
              <a:gd name="connsiteX51" fmla="*/ 1772156 w 3166015"/>
              <a:gd name="connsiteY51" fmla="*/ 12063 h 1905600"/>
              <a:gd name="connsiteX52" fmla="*/ 1820708 w 3166015"/>
              <a:gd name="connsiteY52" fmla="*/ 28247 h 1905600"/>
              <a:gd name="connsiteX53" fmla="*/ 1844984 w 3166015"/>
              <a:gd name="connsiteY53" fmla="*/ 36339 h 1905600"/>
              <a:gd name="connsiteX54" fmla="*/ 1869260 w 3166015"/>
              <a:gd name="connsiteY54" fmla="*/ 44431 h 1905600"/>
              <a:gd name="connsiteX55" fmla="*/ 1909721 w 3166015"/>
              <a:gd name="connsiteY55" fmla="*/ 52524 h 1905600"/>
              <a:gd name="connsiteX56" fmla="*/ 1966365 w 3166015"/>
              <a:gd name="connsiteY56" fmla="*/ 68708 h 1905600"/>
              <a:gd name="connsiteX57" fmla="*/ 2298138 w 3166015"/>
              <a:gd name="connsiteY57" fmla="*/ 84892 h 1905600"/>
              <a:gd name="connsiteX58" fmla="*/ 2322414 w 3166015"/>
              <a:gd name="connsiteY58" fmla="*/ 92984 h 1905600"/>
              <a:gd name="connsiteX59" fmla="*/ 2362875 w 3166015"/>
              <a:gd name="connsiteY59" fmla="*/ 101076 h 1905600"/>
              <a:gd name="connsiteX60" fmla="*/ 2387151 w 3166015"/>
              <a:gd name="connsiteY60" fmla="*/ 117260 h 1905600"/>
              <a:gd name="connsiteX61" fmla="*/ 2468071 w 3166015"/>
              <a:gd name="connsiteY61" fmla="*/ 133444 h 1905600"/>
              <a:gd name="connsiteX62" fmla="*/ 2524715 w 3166015"/>
              <a:gd name="connsiteY62" fmla="*/ 165812 h 1905600"/>
              <a:gd name="connsiteX63" fmla="*/ 2573268 w 3166015"/>
              <a:gd name="connsiteY63" fmla="*/ 181996 h 1905600"/>
              <a:gd name="connsiteX64" fmla="*/ 2735108 w 3166015"/>
              <a:gd name="connsiteY64" fmla="*/ 222456 h 1905600"/>
              <a:gd name="connsiteX65" fmla="*/ 2840305 w 3166015"/>
              <a:gd name="connsiteY65" fmla="*/ 206272 h 1905600"/>
              <a:gd name="connsiteX66" fmla="*/ 2864581 w 3166015"/>
              <a:gd name="connsiteY66" fmla="*/ 190088 h 1905600"/>
              <a:gd name="connsiteX67" fmla="*/ 2913133 w 3166015"/>
              <a:gd name="connsiteY67" fmla="*/ 173904 h 1905600"/>
              <a:gd name="connsiteX68" fmla="*/ 3002145 w 3166015"/>
              <a:gd name="connsiteY68" fmla="*/ 198180 h 1905600"/>
              <a:gd name="connsiteX69" fmla="*/ 3010237 w 3166015"/>
              <a:gd name="connsiteY69" fmla="*/ 230548 h 1905600"/>
              <a:gd name="connsiteX70" fmla="*/ 3026422 w 3166015"/>
              <a:gd name="connsiteY70" fmla="*/ 279100 h 1905600"/>
              <a:gd name="connsiteX71" fmla="*/ 3034514 w 3166015"/>
              <a:gd name="connsiteY71" fmla="*/ 303377 h 1905600"/>
              <a:gd name="connsiteX72" fmla="*/ 3042606 w 3166015"/>
              <a:gd name="connsiteY72" fmla="*/ 392389 h 1905600"/>
              <a:gd name="connsiteX73" fmla="*/ 3050698 w 3166015"/>
              <a:gd name="connsiteY73" fmla="*/ 449033 h 1905600"/>
              <a:gd name="connsiteX74" fmla="*/ 3066882 w 3166015"/>
              <a:gd name="connsiteY74" fmla="*/ 651334 h 1905600"/>
              <a:gd name="connsiteX75" fmla="*/ 3074974 w 3166015"/>
              <a:gd name="connsiteY75" fmla="*/ 675610 h 1905600"/>
              <a:gd name="connsiteX76" fmla="*/ 3083066 w 3166015"/>
              <a:gd name="connsiteY76" fmla="*/ 869819 h 1905600"/>
              <a:gd name="connsiteX77" fmla="*/ 3091158 w 3166015"/>
              <a:gd name="connsiteY77" fmla="*/ 894095 h 1905600"/>
              <a:gd name="connsiteX78" fmla="*/ 3107342 w 3166015"/>
              <a:gd name="connsiteY78" fmla="*/ 950739 h 1905600"/>
              <a:gd name="connsiteX79" fmla="*/ 3115434 w 3166015"/>
              <a:gd name="connsiteY79" fmla="*/ 1015476 h 1905600"/>
              <a:gd name="connsiteX80" fmla="*/ 3123526 w 3166015"/>
              <a:gd name="connsiteY80" fmla="*/ 1039752 h 1905600"/>
              <a:gd name="connsiteX81" fmla="*/ 3131618 w 3166015"/>
              <a:gd name="connsiteY81" fmla="*/ 1072120 h 1905600"/>
              <a:gd name="connsiteX82" fmla="*/ 3147802 w 3166015"/>
              <a:gd name="connsiteY82" fmla="*/ 1120672 h 1905600"/>
              <a:gd name="connsiteX83" fmla="*/ 3147802 w 3166015"/>
              <a:gd name="connsiteY83" fmla="*/ 1541458 h 1905600"/>
              <a:gd name="connsiteX84" fmla="*/ 3123526 w 3166015"/>
              <a:gd name="connsiteY84" fmla="*/ 1606194 h 1905600"/>
              <a:gd name="connsiteX85" fmla="*/ 3115434 w 3166015"/>
              <a:gd name="connsiteY85" fmla="*/ 1630470 h 1905600"/>
              <a:gd name="connsiteX86" fmla="*/ 3091158 w 3166015"/>
              <a:gd name="connsiteY86" fmla="*/ 1638562 h 1905600"/>
              <a:gd name="connsiteX87" fmla="*/ 3074974 w 3166015"/>
              <a:gd name="connsiteY87" fmla="*/ 1654747 h 1905600"/>
              <a:gd name="connsiteX88" fmla="*/ 3026422 w 3166015"/>
              <a:gd name="connsiteY88" fmla="*/ 1670931 h 1905600"/>
              <a:gd name="connsiteX89" fmla="*/ 3010237 w 3166015"/>
              <a:gd name="connsiteY89" fmla="*/ 1687115 h 1905600"/>
              <a:gd name="connsiteX90" fmla="*/ 2905041 w 3166015"/>
              <a:gd name="connsiteY90" fmla="*/ 1703299 h 1905600"/>
              <a:gd name="connsiteX91" fmla="*/ 2807937 w 3166015"/>
              <a:gd name="connsiteY91" fmla="*/ 1695207 h 1905600"/>
              <a:gd name="connsiteX92" fmla="*/ 2735108 w 3166015"/>
              <a:gd name="connsiteY92" fmla="*/ 1654747 h 1905600"/>
              <a:gd name="connsiteX93" fmla="*/ 2686556 w 3166015"/>
              <a:gd name="connsiteY93" fmla="*/ 1638562 h 1905600"/>
              <a:gd name="connsiteX94" fmla="*/ 2662280 w 3166015"/>
              <a:gd name="connsiteY94" fmla="*/ 1630470 h 1905600"/>
              <a:gd name="connsiteX95" fmla="*/ 2638004 w 3166015"/>
              <a:gd name="connsiteY95" fmla="*/ 1614286 h 1905600"/>
              <a:gd name="connsiteX96" fmla="*/ 2605636 w 3166015"/>
              <a:gd name="connsiteY96" fmla="*/ 1606194 h 1905600"/>
              <a:gd name="connsiteX97" fmla="*/ 2581360 w 3166015"/>
              <a:gd name="connsiteY97" fmla="*/ 1598102 h 1905600"/>
              <a:gd name="connsiteX98" fmla="*/ 2548991 w 3166015"/>
              <a:gd name="connsiteY98" fmla="*/ 1590010 h 1905600"/>
              <a:gd name="connsiteX99" fmla="*/ 2500439 w 3166015"/>
              <a:gd name="connsiteY99" fmla="*/ 1573826 h 1905600"/>
              <a:gd name="connsiteX100" fmla="*/ 2468071 w 3166015"/>
              <a:gd name="connsiteY100" fmla="*/ 1565734 h 1905600"/>
              <a:gd name="connsiteX101" fmla="*/ 2419519 w 3166015"/>
              <a:gd name="connsiteY101" fmla="*/ 1549550 h 1905600"/>
              <a:gd name="connsiteX102" fmla="*/ 2395243 w 3166015"/>
              <a:gd name="connsiteY102" fmla="*/ 1525274 h 1905600"/>
              <a:gd name="connsiteX103" fmla="*/ 2338599 w 3166015"/>
              <a:gd name="connsiteY103" fmla="*/ 1509090 h 1905600"/>
              <a:gd name="connsiteX104" fmla="*/ 2168666 w 3166015"/>
              <a:gd name="connsiteY104" fmla="*/ 1484814 h 1905600"/>
              <a:gd name="connsiteX105" fmla="*/ 2136298 w 3166015"/>
              <a:gd name="connsiteY105" fmla="*/ 1492906 h 1905600"/>
              <a:gd name="connsiteX106" fmla="*/ 2087745 w 3166015"/>
              <a:gd name="connsiteY106" fmla="*/ 1509090 h 1905600"/>
              <a:gd name="connsiteX107" fmla="*/ 1982549 w 3166015"/>
              <a:gd name="connsiteY107" fmla="*/ 1525274 h 1905600"/>
              <a:gd name="connsiteX108" fmla="*/ 1885445 w 3166015"/>
              <a:gd name="connsiteY108" fmla="*/ 1517182 h 1905600"/>
              <a:gd name="connsiteX109" fmla="*/ 1853076 w 3166015"/>
              <a:gd name="connsiteY109" fmla="*/ 1509090 h 1905600"/>
              <a:gd name="connsiteX110" fmla="*/ 1788340 w 3166015"/>
              <a:gd name="connsiteY110" fmla="*/ 1500998 h 1905600"/>
              <a:gd name="connsiteX111" fmla="*/ 1602223 w 3166015"/>
              <a:gd name="connsiteY111" fmla="*/ 1509090 h 1905600"/>
              <a:gd name="connsiteX112" fmla="*/ 1497027 w 3166015"/>
              <a:gd name="connsiteY112" fmla="*/ 1533366 h 1905600"/>
              <a:gd name="connsiteX113" fmla="*/ 1472751 w 3166015"/>
              <a:gd name="connsiteY113" fmla="*/ 1541458 h 1905600"/>
              <a:gd name="connsiteX114" fmla="*/ 1448475 w 3166015"/>
              <a:gd name="connsiteY114" fmla="*/ 1533366 h 1905600"/>
              <a:gd name="connsiteX115" fmla="*/ 1440383 w 3166015"/>
              <a:gd name="connsiteY115" fmla="*/ 1509090 h 1905600"/>
              <a:gd name="connsiteX116" fmla="*/ 1448475 w 3166015"/>
              <a:gd name="connsiteY116" fmla="*/ 1347249 h 1905600"/>
              <a:gd name="connsiteX117" fmla="*/ 1464659 w 3166015"/>
              <a:gd name="connsiteY117" fmla="*/ 1298697 h 1905600"/>
              <a:gd name="connsiteX118" fmla="*/ 1472751 w 3166015"/>
              <a:gd name="connsiteY118" fmla="*/ 1233961 h 1905600"/>
              <a:gd name="connsiteX119" fmla="*/ 1488935 w 3166015"/>
              <a:gd name="connsiteY119" fmla="*/ 1209685 h 1905600"/>
              <a:gd name="connsiteX120" fmla="*/ 1480843 w 3166015"/>
              <a:gd name="connsiteY120" fmla="*/ 1128764 h 1905600"/>
              <a:gd name="connsiteX121" fmla="*/ 1472751 w 3166015"/>
              <a:gd name="connsiteY121" fmla="*/ 1104488 h 1905600"/>
              <a:gd name="connsiteX122" fmla="*/ 1448475 w 3166015"/>
              <a:gd name="connsiteY122" fmla="*/ 1096396 h 1905600"/>
              <a:gd name="connsiteX123" fmla="*/ 1424199 w 3166015"/>
              <a:gd name="connsiteY123" fmla="*/ 1080212 h 1905600"/>
              <a:gd name="connsiteX124" fmla="*/ 1286634 w 3166015"/>
              <a:gd name="connsiteY124" fmla="*/ 1064028 h 1905600"/>
              <a:gd name="connsiteX125" fmla="*/ 1181437 w 3166015"/>
              <a:gd name="connsiteY125" fmla="*/ 1039752 h 1905600"/>
              <a:gd name="connsiteX126" fmla="*/ 1149069 w 3166015"/>
              <a:gd name="connsiteY126" fmla="*/ 1031660 h 1905600"/>
              <a:gd name="connsiteX127" fmla="*/ 1060057 w 3166015"/>
              <a:gd name="connsiteY127" fmla="*/ 1015476 h 1905600"/>
              <a:gd name="connsiteX128" fmla="*/ 1019597 w 3166015"/>
              <a:gd name="connsiteY128" fmla="*/ 1023568 h 1905600"/>
              <a:gd name="connsiteX129" fmla="*/ 971045 w 3166015"/>
              <a:gd name="connsiteY129" fmla="*/ 1055936 h 1905600"/>
              <a:gd name="connsiteX130" fmla="*/ 946768 w 3166015"/>
              <a:gd name="connsiteY130" fmla="*/ 1064028 h 1905600"/>
              <a:gd name="connsiteX131" fmla="*/ 922492 w 3166015"/>
              <a:gd name="connsiteY131" fmla="*/ 1080212 h 1905600"/>
              <a:gd name="connsiteX132" fmla="*/ 873940 w 3166015"/>
              <a:gd name="connsiteY132" fmla="*/ 1096396 h 1905600"/>
              <a:gd name="connsiteX133" fmla="*/ 865848 w 3166015"/>
              <a:gd name="connsiteY133" fmla="*/ 1120672 h 1905600"/>
              <a:gd name="connsiteX134" fmla="*/ 841572 w 3166015"/>
              <a:gd name="connsiteY134" fmla="*/ 1128764 h 1905600"/>
              <a:gd name="connsiteX135" fmla="*/ 623087 w 3166015"/>
              <a:gd name="connsiteY135" fmla="*/ 1136856 h 1905600"/>
              <a:gd name="connsiteX136" fmla="*/ 574535 w 3166015"/>
              <a:gd name="connsiteY136" fmla="*/ 1153040 h 1905600"/>
              <a:gd name="connsiteX137" fmla="*/ 550259 w 3166015"/>
              <a:gd name="connsiteY137" fmla="*/ 1161132 h 1905600"/>
              <a:gd name="connsiteX138" fmla="*/ 525983 w 3166015"/>
              <a:gd name="connsiteY138" fmla="*/ 1177316 h 1905600"/>
              <a:gd name="connsiteX139" fmla="*/ 509799 w 3166015"/>
              <a:gd name="connsiteY139" fmla="*/ 1225869 h 1905600"/>
              <a:gd name="connsiteX140" fmla="*/ 493614 w 3166015"/>
              <a:gd name="connsiteY140" fmla="*/ 1282513 h 1905600"/>
              <a:gd name="connsiteX141" fmla="*/ 501706 w 3166015"/>
              <a:gd name="connsiteY141" fmla="*/ 1403893 h 1905600"/>
              <a:gd name="connsiteX142" fmla="*/ 509799 w 3166015"/>
              <a:gd name="connsiteY142" fmla="*/ 1428170 h 1905600"/>
              <a:gd name="connsiteX143" fmla="*/ 558351 w 3166015"/>
              <a:gd name="connsiteY143" fmla="*/ 1444354 h 1905600"/>
              <a:gd name="connsiteX144" fmla="*/ 639271 w 3166015"/>
              <a:gd name="connsiteY144" fmla="*/ 1460538 h 1905600"/>
              <a:gd name="connsiteX145" fmla="*/ 712099 w 3166015"/>
              <a:gd name="connsiteY145" fmla="*/ 1476722 h 1905600"/>
              <a:gd name="connsiteX146" fmla="*/ 728283 w 3166015"/>
              <a:gd name="connsiteY146" fmla="*/ 1500998 h 1905600"/>
              <a:gd name="connsiteX147" fmla="*/ 768744 w 3166015"/>
              <a:gd name="connsiteY147" fmla="*/ 1533366 h 1905600"/>
              <a:gd name="connsiteX148" fmla="*/ 801112 w 3166015"/>
              <a:gd name="connsiteY148" fmla="*/ 1606194 h 1905600"/>
              <a:gd name="connsiteX149" fmla="*/ 776836 w 3166015"/>
              <a:gd name="connsiteY149" fmla="*/ 1768035 h 1905600"/>
              <a:gd name="connsiteX150" fmla="*/ 776836 w 3166015"/>
              <a:gd name="connsiteY150" fmla="*/ 1768035 h 1905600"/>
              <a:gd name="connsiteX151" fmla="*/ 768744 w 3166015"/>
              <a:gd name="connsiteY151" fmla="*/ 1808495 h 1905600"/>
              <a:gd name="connsiteX152" fmla="*/ 744468 w 3166015"/>
              <a:gd name="connsiteY152" fmla="*/ 1824679 h 1905600"/>
              <a:gd name="connsiteX153" fmla="*/ 720191 w 3166015"/>
              <a:gd name="connsiteY153" fmla="*/ 1865139 h 1905600"/>
              <a:gd name="connsiteX154" fmla="*/ 671639 w 3166015"/>
              <a:gd name="connsiteY154" fmla="*/ 1881324 h 1905600"/>
              <a:gd name="connsiteX155" fmla="*/ 614995 w 3166015"/>
              <a:gd name="connsiteY155" fmla="*/ 1897508 h 1905600"/>
              <a:gd name="connsiteX156" fmla="*/ 428878 w 3166015"/>
              <a:gd name="connsiteY156" fmla="*/ 1905600 h 1905600"/>
              <a:gd name="connsiteX157" fmla="*/ 307498 w 3166015"/>
              <a:gd name="connsiteY157" fmla="*/ 1897508 h 1905600"/>
              <a:gd name="connsiteX158" fmla="*/ 258945 w 3166015"/>
              <a:gd name="connsiteY158" fmla="*/ 1881324 h 1905600"/>
              <a:gd name="connsiteX159" fmla="*/ 234669 w 3166015"/>
              <a:gd name="connsiteY159" fmla="*/ 1873231 h 1905600"/>
              <a:gd name="connsiteX160" fmla="*/ 210393 w 3166015"/>
              <a:gd name="connsiteY160" fmla="*/ 1857047 h 1905600"/>
              <a:gd name="connsiteX161" fmla="*/ 113289 w 3166015"/>
              <a:gd name="connsiteY161" fmla="*/ 1832771 h 1905600"/>
              <a:gd name="connsiteX162" fmla="*/ 145657 w 3166015"/>
              <a:gd name="connsiteY16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962953 w 3166015"/>
              <a:gd name="connsiteY30" fmla="*/ 707978 h 1905600"/>
              <a:gd name="connsiteX31" fmla="*/ 1027689 w 3166015"/>
              <a:gd name="connsiteY31" fmla="*/ 724162 h 1905600"/>
              <a:gd name="connsiteX32" fmla="*/ 1051965 w 3166015"/>
              <a:gd name="connsiteY32" fmla="*/ 732254 h 1905600"/>
              <a:gd name="connsiteX33" fmla="*/ 1108609 w 3166015"/>
              <a:gd name="connsiteY33" fmla="*/ 740347 h 1905600"/>
              <a:gd name="connsiteX34" fmla="*/ 1157161 w 3166015"/>
              <a:gd name="connsiteY34" fmla="*/ 748439 h 1905600"/>
              <a:gd name="connsiteX35" fmla="*/ 1238082 w 3166015"/>
              <a:gd name="connsiteY35" fmla="*/ 732254 h 1905600"/>
              <a:gd name="connsiteX36" fmla="*/ 1310910 w 3166015"/>
              <a:gd name="connsiteY36" fmla="*/ 699886 h 1905600"/>
              <a:gd name="connsiteX37" fmla="*/ 1367554 w 3166015"/>
              <a:gd name="connsiteY37" fmla="*/ 691794 h 1905600"/>
              <a:gd name="connsiteX38" fmla="*/ 1391830 w 3166015"/>
              <a:gd name="connsiteY38" fmla="*/ 683702 h 1905600"/>
              <a:gd name="connsiteX39" fmla="*/ 1408014 w 3166015"/>
              <a:gd name="connsiteY39" fmla="*/ 659426 h 1905600"/>
              <a:gd name="connsiteX40" fmla="*/ 1424199 w 3166015"/>
              <a:gd name="connsiteY40" fmla="*/ 643242 h 1905600"/>
              <a:gd name="connsiteX41" fmla="*/ 1448475 w 3166015"/>
              <a:gd name="connsiteY41" fmla="*/ 627058 h 1905600"/>
              <a:gd name="connsiteX42" fmla="*/ 1497027 w 3166015"/>
              <a:gd name="connsiteY42" fmla="*/ 586598 h 1905600"/>
              <a:gd name="connsiteX43" fmla="*/ 1513211 w 3166015"/>
              <a:gd name="connsiteY43" fmla="*/ 562322 h 1905600"/>
              <a:gd name="connsiteX44" fmla="*/ 1537487 w 3166015"/>
              <a:gd name="connsiteY44" fmla="*/ 481401 h 1905600"/>
              <a:gd name="connsiteX45" fmla="*/ 1545579 w 3166015"/>
              <a:gd name="connsiteY45" fmla="*/ 206272 h 1905600"/>
              <a:gd name="connsiteX46" fmla="*/ 1553671 w 3166015"/>
              <a:gd name="connsiteY46" fmla="*/ 76800 h 1905600"/>
              <a:gd name="connsiteX47" fmla="*/ 1561763 w 3166015"/>
              <a:gd name="connsiteY47" fmla="*/ 52524 h 1905600"/>
              <a:gd name="connsiteX48" fmla="*/ 1586039 w 3166015"/>
              <a:gd name="connsiteY48" fmla="*/ 44431 h 1905600"/>
              <a:gd name="connsiteX49" fmla="*/ 1683144 w 3166015"/>
              <a:gd name="connsiteY49" fmla="*/ 3971 h 1905600"/>
              <a:gd name="connsiteX50" fmla="*/ 1772156 w 3166015"/>
              <a:gd name="connsiteY50" fmla="*/ 12063 h 1905600"/>
              <a:gd name="connsiteX51" fmla="*/ 1820708 w 3166015"/>
              <a:gd name="connsiteY51" fmla="*/ 28247 h 1905600"/>
              <a:gd name="connsiteX52" fmla="*/ 1844984 w 3166015"/>
              <a:gd name="connsiteY52" fmla="*/ 36339 h 1905600"/>
              <a:gd name="connsiteX53" fmla="*/ 1869260 w 3166015"/>
              <a:gd name="connsiteY53" fmla="*/ 44431 h 1905600"/>
              <a:gd name="connsiteX54" fmla="*/ 1909721 w 3166015"/>
              <a:gd name="connsiteY54" fmla="*/ 52524 h 1905600"/>
              <a:gd name="connsiteX55" fmla="*/ 1966365 w 3166015"/>
              <a:gd name="connsiteY55" fmla="*/ 68708 h 1905600"/>
              <a:gd name="connsiteX56" fmla="*/ 2298138 w 3166015"/>
              <a:gd name="connsiteY56" fmla="*/ 84892 h 1905600"/>
              <a:gd name="connsiteX57" fmla="*/ 2322414 w 3166015"/>
              <a:gd name="connsiteY57" fmla="*/ 92984 h 1905600"/>
              <a:gd name="connsiteX58" fmla="*/ 2362875 w 3166015"/>
              <a:gd name="connsiteY58" fmla="*/ 101076 h 1905600"/>
              <a:gd name="connsiteX59" fmla="*/ 2387151 w 3166015"/>
              <a:gd name="connsiteY59" fmla="*/ 117260 h 1905600"/>
              <a:gd name="connsiteX60" fmla="*/ 2468071 w 3166015"/>
              <a:gd name="connsiteY60" fmla="*/ 133444 h 1905600"/>
              <a:gd name="connsiteX61" fmla="*/ 2524715 w 3166015"/>
              <a:gd name="connsiteY61" fmla="*/ 165812 h 1905600"/>
              <a:gd name="connsiteX62" fmla="*/ 2573268 w 3166015"/>
              <a:gd name="connsiteY62" fmla="*/ 181996 h 1905600"/>
              <a:gd name="connsiteX63" fmla="*/ 2735108 w 3166015"/>
              <a:gd name="connsiteY63" fmla="*/ 222456 h 1905600"/>
              <a:gd name="connsiteX64" fmla="*/ 2840305 w 3166015"/>
              <a:gd name="connsiteY64" fmla="*/ 206272 h 1905600"/>
              <a:gd name="connsiteX65" fmla="*/ 2864581 w 3166015"/>
              <a:gd name="connsiteY65" fmla="*/ 190088 h 1905600"/>
              <a:gd name="connsiteX66" fmla="*/ 2913133 w 3166015"/>
              <a:gd name="connsiteY66" fmla="*/ 173904 h 1905600"/>
              <a:gd name="connsiteX67" fmla="*/ 3002145 w 3166015"/>
              <a:gd name="connsiteY67" fmla="*/ 198180 h 1905600"/>
              <a:gd name="connsiteX68" fmla="*/ 3010237 w 3166015"/>
              <a:gd name="connsiteY68" fmla="*/ 230548 h 1905600"/>
              <a:gd name="connsiteX69" fmla="*/ 3026422 w 3166015"/>
              <a:gd name="connsiteY69" fmla="*/ 279100 h 1905600"/>
              <a:gd name="connsiteX70" fmla="*/ 3034514 w 3166015"/>
              <a:gd name="connsiteY70" fmla="*/ 303377 h 1905600"/>
              <a:gd name="connsiteX71" fmla="*/ 3042606 w 3166015"/>
              <a:gd name="connsiteY71" fmla="*/ 392389 h 1905600"/>
              <a:gd name="connsiteX72" fmla="*/ 3050698 w 3166015"/>
              <a:gd name="connsiteY72" fmla="*/ 449033 h 1905600"/>
              <a:gd name="connsiteX73" fmla="*/ 3066882 w 3166015"/>
              <a:gd name="connsiteY73" fmla="*/ 651334 h 1905600"/>
              <a:gd name="connsiteX74" fmla="*/ 3074974 w 3166015"/>
              <a:gd name="connsiteY74" fmla="*/ 675610 h 1905600"/>
              <a:gd name="connsiteX75" fmla="*/ 3083066 w 3166015"/>
              <a:gd name="connsiteY75" fmla="*/ 869819 h 1905600"/>
              <a:gd name="connsiteX76" fmla="*/ 3091158 w 3166015"/>
              <a:gd name="connsiteY76" fmla="*/ 894095 h 1905600"/>
              <a:gd name="connsiteX77" fmla="*/ 3107342 w 3166015"/>
              <a:gd name="connsiteY77" fmla="*/ 950739 h 1905600"/>
              <a:gd name="connsiteX78" fmla="*/ 3115434 w 3166015"/>
              <a:gd name="connsiteY78" fmla="*/ 1015476 h 1905600"/>
              <a:gd name="connsiteX79" fmla="*/ 3123526 w 3166015"/>
              <a:gd name="connsiteY79" fmla="*/ 1039752 h 1905600"/>
              <a:gd name="connsiteX80" fmla="*/ 3131618 w 3166015"/>
              <a:gd name="connsiteY80" fmla="*/ 1072120 h 1905600"/>
              <a:gd name="connsiteX81" fmla="*/ 3147802 w 3166015"/>
              <a:gd name="connsiteY81" fmla="*/ 1120672 h 1905600"/>
              <a:gd name="connsiteX82" fmla="*/ 3147802 w 3166015"/>
              <a:gd name="connsiteY82" fmla="*/ 1541458 h 1905600"/>
              <a:gd name="connsiteX83" fmla="*/ 3123526 w 3166015"/>
              <a:gd name="connsiteY83" fmla="*/ 1606194 h 1905600"/>
              <a:gd name="connsiteX84" fmla="*/ 3115434 w 3166015"/>
              <a:gd name="connsiteY84" fmla="*/ 1630470 h 1905600"/>
              <a:gd name="connsiteX85" fmla="*/ 3091158 w 3166015"/>
              <a:gd name="connsiteY85" fmla="*/ 1638562 h 1905600"/>
              <a:gd name="connsiteX86" fmla="*/ 3074974 w 3166015"/>
              <a:gd name="connsiteY86" fmla="*/ 1654747 h 1905600"/>
              <a:gd name="connsiteX87" fmla="*/ 3026422 w 3166015"/>
              <a:gd name="connsiteY87" fmla="*/ 1670931 h 1905600"/>
              <a:gd name="connsiteX88" fmla="*/ 3010237 w 3166015"/>
              <a:gd name="connsiteY88" fmla="*/ 1687115 h 1905600"/>
              <a:gd name="connsiteX89" fmla="*/ 2905041 w 3166015"/>
              <a:gd name="connsiteY89" fmla="*/ 1703299 h 1905600"/>
              <a:gd name="connsiteX90" fmla="*/ 2807937 w 3166015"/>
              <a:gd name="connsiteY90" fmla="*/ 1695207 h 1905600"/>
              <a:gd name="connsiteX91" fmla="*/ 2735108 w 3166015"/>
              <a:gd name="connsiteY91" fmla="*/ 1654747 h 1905600"/>
              <a:gd name="connsiteX92" fmla="*/ 2686556 w 3166015"/>
              <a:gd name="connsiteY92" fmla="*/ 1638562 h 1905600"/>
              <a:gd name="connsiteX93" fmla="*/ 2662280 w 3166015"/>
              <a:gd name="connsiteY93" fmla="*/ 1630470 h 1905600"/>
              <a:gd name="connsiteX94" fmla="*/ 2638004 w 3166015"/>
              <a:gd name="connsiteY94" fmla="*/ 1614286 h 1905600"/>
              <a:gd name="connsiteX95" fmla="*/ 2605636 w 3166015"/>
              <a:gd name="connsiteY95" fmla="*/ 1606194 h 1905600"/>
              <a:gd name="connsiteX96" fmla="*/ 2581360 w 3166015"/>
              <a:gd name="connsiteY96" fmla="*/ 1598102 h 1905600"/>
              <a:gd name="connsiteX97" fmla="*/ 2548991 w 3166015"/>
              <a:gd name="connsiteY97" fmla="*/ 1590010 h 1905600"/>
              <a:gd name="connsiteX98" fmla="*/ 2500439 w 3166015"/>
              <a:gd name="connsiteY98" fmla="*/ 1573826 h 1905600"/>
              <a:gd name="connsiteX99" fmla="*/ 2468071 w 3166015"/>
              <a:gd name="connsiteY99" fmla="*/ 1565734 h 1905600"/>
              <a:gd name="connsiteX100" fmla="*/ 2419519 w 3166015"/>
              <a:gd name="connsiteY100" fmla="*/ 1549550 h 1905600"/>
              <a:gd name="connsiteX101" fmla="*/ 2395243 w 3166015"/>
              <a:gd name="connsiteY101" fmla="*/ 1525274 h 1905600"/>
              <a:gd name="connsiteX102" fmla="*/ 2338599 w 3166015"/>
              <a:gd name="connsiteY102" fmla="*/ 1509090 h 1905600"/>
              <a:gd name="connsiteX103" fmla="*/ 2168666 w 3166015"/>
              <a:gd name="connsiteY103" fmla="*/ 1484814 h 1905600"/>
              <a:gd name="connsiteX104" fmla="*/ 2136298 w 3166015"/>
              <a:gd name="connsiteY104" fmla="*/ 1492906 h 1905600"/>
              <a:gd name="connsiteX105" fmla="*/ 2087745 w 3166015"/>
              <a:gd name="connsiteY105" fmla="*/ 1509090 h 1905600"/>
              <a:gd name="connsiteX106" fmla="*/ 1982549 w 3166015"/>
              <a:gd name="connsiteY106" fmla="*/ 1525274 h 1905600"/>
              <a:gd name="connsiteX107" fmla="*/ 1885445 w 3166015"/>
              <a:gd name="connsiteY107" fmla="*/ 1517182 h 1905600"/>
              <a:gd name="connsiteX108" fmla="*/ 1853076 w 3166015"/>
              <a:gd name="connsiteY108" fmla="*/ 1509090 h 1905600"/>
              <a:gd name="connsiteX109" fmla="*/ 1788340 w 3166015"/>
              <a:gd name="connsiteY109" fmla="*/ 1500998 h 1905600"/>
              <a:gd name="connsiteX110" fmla="*/ 1602223 w 3166015"/>
              <a:gd name="connsiteY110" fmla="*/ 1509090 h 1905600"/>
              <a:gd name="connsiteX111" fmla="*/ 1497027 w 3166015"/>
              <a:gd name="connsiteY111" fmla="*/ 1533366 h 1905600"/>
              <a:gd name="connsiteX112" fmla="*/ 1472751 w 3166015"/>
              <a:gd name="connsiteY112" fmla="*/ 1541458 h 1905600"/>
              <a:gd name="connsiteX113" fmla="*/ 1448475 w 3166015"/>
              <a:gd name="connsiteY113" fmla="*/ 1533366 h 1905600"/>
              <a:gd name="connsiteX114" fmla="*/ 1440383 w 3166015"/>
              <a:gd name="connsiteY114" fmla="*/ 1509090 h 1905600"/>
              <a:gd name="connsiteX115" fmla="*/ 1448475 w 3166015"/>
              <a:gd name="connsiteY115" fmla="*/ 1347249 h 1905600"/>
              <a:gd name="connsiteX116" fmla="*/ 1464659 w 3166015"/>
              <a:gd name="connsiteY116" fmla="*/ 1298697 h 1905600"/>
              <a:gd name="connsiteX117" fmla="*/ 1472751 w 3166015"/>
              <a:gd name="connsiteY117" fmla="*/ 1233961 h 1905600"/>
              <a:gd name="connsiteX118" fmla="*/ 1488935 w 3166015"/>
              <a:gd name="connsiteY118" fmla="*/ 1209685 h 1905600"/>
              <a:gd name="connsiteX119" fmla="*/ 1480843 w 3166015"/>
              <a:gd name="connsiteY119" fmla="*/ 1128764 h 1905600"/>
              <a:gd name="connsiteX120" fmla="*/ 1472751 w 3166015"/>
              <a:gd name="connsiteY120" fmla="*/ 1104488 h 1905600"/>
              <a:gd name="connsiteX121" fmla="*/ 1448475 w 3166015"/>
              <a:gd name="connsiteY121" fmla="*/ 1096396 h 1905600"/>
              <a:gd name="connsiteX122" fmla="*/ 1424199 w 3166015"/>
              <a:gd name="connsiteY122" fmla="*/ 1080212 h 1905600"/>
              <a:gd name="connsiteX123" fmla="*/ 1286634 w 3166015"/>
              <a:gd name="connsiteY123" fmla="*/ 1064028 h 1905600"/>
              <a:gd name="connsiteX124" fmla="*/ 1181437 w 3166015"/>
              <a:gd name="connsiteY124" fmla="*/ 1039752 h 1905600"/>
              <a:gd name="connsiteX125" fmla="*/ 1149069 w 3166015"/>
              <a:gd name="connsiteY125" fmla="*/ 1031660 h 1905600"/>
              <a:gd name="connsiteX126" fmla="*/ 1060057 w 3166015"/>
              <a:gd name="connsiteY126" fmla="*/ 1015476 h 1905600"/>
              <a:gd name="connsiteX127" fmla="*/ 1019597 w 3166015"/>
              <a:gd name="connsiteY127" fmla="*/ 1023568 h 1905600"/>
              <a:gd name="connsiteX128" fmla="*/ 971045 w 3166015"/>
              <a:gd name="connsiteY128" fmla="*/ 1055936 h 1905600"/>
              <a:gd name="connsiteX129" fmla="*/ 946768 w 3166015"/>
              <a:gd name="connsiteY129" fmla="*/ 1064028 h 1905600"/>
              <a:gd name="connsiteX130" fmla="*/ 922492 w 3166015"/>
              <a:gd name="connsiteY130" fmla="*/ 1080212 h 1905600"/>
              <a:gd name="connsiteX131" fmla="*/ 873940 w 3166015"/>
              <a:gd name="connsiteY131" fmla="*/ 1096396 h 1905600"/>
              <a:gd name="connsiteX132" fmla="*/ 865848 w 3166015"/>
              <a:gd name="connsiteY132" fmla="*/ 1120672 h 1905600"/>
              <a:gd name="connsiteX133" fmla="*/ 841572 w 3166015"/>
              <a:gd name="connsiteY133" fmla="*/ 1128764 h 1905600"/>
              <a:gd name="connsiteX134" fmla="*/ 623087 w 3166015"/>
              <a:gd name="connsiteY134" fmla="*/ 1136856 h 1905600"/>
              <a:gd name="connsiteX135" fmla="*/ 574535 w 3166015"/>
              <a:gd name="connsiteY135" fmla="*/ 1153040 h 1905600"/>
              <a:gd name="connsiteX136" fmla="*/ 550259 w 3166015"/>
              <a:gd name="connsiteY136" fmla="*/ 1161132 h 1905600"/>
              <a:gd name="connsiteX137" fmla="*/ 525983 w 3166015"/>
              <a:gd name="connsiteY137" fmla="*/ 1177316 h 1905600"/>
              <a:gd name="connsiteX138" fmla="*/ 509799 w 3166015"/>
              <a:gd name="connsiteY138" fmla="*/ 1225869 h 1905600"/>
              <a:gd name="connsiteX139" fmla="*/ 493614 w 3166015"/>
              <a:gd name="connsiteY139" fmla="*/ 1282513 h 1905600"/>
              <a:gd name="connsiteX140" fmla="*/ 501706 w 3166015"/>
              <a:gd name="connsiteY140" fmla="*/ 1403893 h 1905600"/>
              <a:gd name="connsiteX141" fmla="*/ 509799 w 3166015"/>
              <a:gd name="connsiteY141" fmla="*/ 1428170 h 1905600"/>
              <a:gd name="connsiteX142" fmla="*/ 558351 w 3166015"/>
              <a:gd name="connsiteY142" fmla="*/ 1444354 h 1905600"/>
              <a:gd name="connsiteX143" fmla="*/ 639271 w 3166015"/>
              <a:gd name="connsiteY143" fmla="*/ 1460538 h 1905600"/>
              <a:gd name="connsiteX144" fmla="*/ 712099 w 3166015"/>
              <a:gd name="connsiteY144" fmla="*/ 1476722 h 1905600"/>
              <a:gd name="connsiteX145" fmla="*/ 728283 w 3166015"/>
              <a:gd name="connsiteY145" fmla="*/ 1500998 h 1905600"/>
              <a:gd name="connsiteX146" fmla="*/ 768744 w 3166015"/>
              <a:gd name="connsiteY146" fmla="*/ 1533366 h 1905600"/>
              <a:gd name="connsiteX147" fmla="*/ 801112 w 3166015"/>
              <a:gd name="connsiteY147" fmla="*/ 1606194 h 1905600"/>
              <a:gd name="connsiteX148" fmla="*/ 776836 w 3166015"/>
              <a:gd name="connsiteY148" fmla="*/ 1768035 h 1905600"/>
              <a:gd name="connsiteX149" fmla="*/ 776836 w 3166015"/>
              <a:gd name="connsiteY149" fmla="*/ 1768035 h 1905600"/>
              <a:gd name="connsiteX150" fmla="*/ 768744 w 3166015"/>
              <a:gd name="connsiteY150" fmla="*/ 1808495 h 1905600"/>
              <a:gd name="connsiteX151" fmla="*/ 744468 w 3166015"/>
              <a:gd name="connsiteY151" fmla="*/ 1824679 h 1905600"/>
              <a:gd name="connsiteX152" fmla="*/ 720191 w 3166015"/>
              <a:gd name="connsiteY152" fmla="*/ 1865139 h 1905600"/>
              <a:gd name="connsiteX153" fmla="*/ 671639 w 3166015"/>
              <a:gd name="connsiteY153" fmla="*/ 1881324 h 1905600"/>
              <a:gd name="connsiteX154" fmla="*/ 614995 w 3166015"/>
              <a:gd name="connsiteY154" fmla="*/ 1897508 h 1905600"/>
              <a:gd name="connsiteX155" fmla="*/ 428878 w 3166015"/>
              <a:gd name="connsiteY155" fmla="*/ 1905600 h 1905600"/>
              <a:gd name="connsiteX156" fmla="*/ 307498 w 3166015"/>
              <a:gd name="connsiteY156" fmla="*/ 1897508 h 1905600"/>
              <a:gd name="connsiteX157" fmla="*/ 258945 w 3166015"/>
              <a:gd name="connsiteY157" fmla="*/ 1881324 h 1905600"/>
              <a:gd name="connsiteX158" fmla="*/ 234669 w 3166015"/>
              <a:gd name="connsiteY158" fmla="*/ 1873231 h 1905600"/>
              <a:gd name="connsiteX159" fmla="*/ 210393 w 3166015"/>
              <a:gd name="connsiteY159" fmla="*/ 1857047 h 1905600"/>
              <a:gd name="connsiteX160" fmla="*/ 113289 w 3166015"/>
              <a:gd name="connsiteY160" fmla="*/ 1832771 h 1905600"/>
              <a:gd name="connsiteX161" fmla="*/ 145657 w 3166015"/>
              <a:gd name="connsiteY16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238082 w 3166015"/>
              <a:gd name="connsiteY34" fmla="*/ 732254 h 1905600"/>
              <a:gd name="connsiteX35" fmla="*/ 1310910 w 3166015"/>
              <a:gd name="connsiteY35" fmla="*/ 699886 h 1905600"/>
              <a:gd name="connsiteX36" fmla="*/ 1367554 w 3166015"/>
              <a:gd name="connsiteY36" fmla="*/ 691794 h 1905600"/>
              <a:gd name="connsiteX37" fmla="*/ 1391830 w 3166015"/>
              <a:gd name="connsiteY37" fmla="*/ 683702 h 1905600"/>
              <a:gd name="connsiteX38" fmla="*/ 1408014 w 3166015"/>
              <a:gd name="connsiteY38" fmla="*/ 659426 h 1905600"/>
              <a:gd name="connsiteX39" fmla="*/ 1424199 w 3166015"/>
              <a:gd name="connsiteY39" fmla="*/ 643242 h 1905600"/>
              <a:gd name="connsiteX40" fmla="*/ 1448475 w 3166015"/>
              <a:gd name="connsiteY40" fmla="*/ 627058 h 1905600"/>
              <a:gd name="connsiteX41" fmla="*/ 1497027 w 3166015"/>
              <a:gd name="connsiteY41" fmla="*/ 586598 h 1905600"/>
              <a:gd name="connsiteX42" fmla="*/ 1513211 w 3166015"/>
              <a:gd name="connsiteY42" fmla="*/ 562322 h 1905600"/>
              <a:gd name="connsiteX43" fmla="*/ 1537487 w 3166015"/>
              <a:gd name="connsiteY43" fmla="*/ 481401 h 1905600"/>
              <a:gd name="connsiteX44" fmla="*/ 1545579 w 3166015"/>
              <a:gd name="connsiteY44" fmla="*/ 206272 h 1905600"/>
              <a:gd name="connsiteX45" fmla="*/ 1553671 w 3166015"/>
              <a:gd name="connsiteY45" fmla="*/ 76800 h 1905600"/>
              <a:gd name="connsiteX46" fmla="*/ 1561763 w 3166015"/>
              <a:gd name="connsiteY46" fmla="*/ 52524 h 1905600"/>
              <a:gd name="connsiteX47" fmla="*/ 1586039 w 3166015"/>
              <a:gd name="connsiteY47" fmla="*/ 44431 h 1905600"/>
              <a:gd name="connsiteX48" fmla="*/ 1683144 w 3166015"/>
              <a:gd name="connsiteY48" fmla="*/ 3971 h 1905600"/>
              <a:gd name="connsiteX49" fmla="*/ 1772156 w 3166015"/>
              <a:gd name="connsiteY49" fmla="*/ 12063 h 1905600"/>
              <a:gd name="connsiteX50" fmla="*/ 1820708 w 3166015"/>
              <a:gd name="connsiteY50" fmla="*/ 28247 h 1905600"/>
              <a:gd name="connsiteX51" fmla="*/ 1844984 w 3166015"/>
              <a:gd name="connsiteY51" fmla="*/ 36339 h 1905600"/>
              <a:gd name="connsiteX52" fmla="*/ 1869260 w 3166015"/>
              <a:gd name="connsiteY52" fmla="*/ 44431 h 1905600"/>
              <a:gd name="connsiteX53" fmla="*/ 1909721 w 3166015"/>
              <a:gd name="connsiteY53" fmla="*/ 52524 h 1905600"/>
              <a:gd name="connsiteX54" fmla="*/ 1966365 w 3166015"/>
              <a:gd name="connsiteY54" fmla="*/ 68708 h 1905600"/>
              <a:gd name="connsiteX55" fmla="*/ 2298138 w 3166015"/>
              <a:gd name="connsiteY55" fmla="*/ 84892 h 1905600"/>
              <a:gd name="connsiteX56" fmla="*/ 2322414 w 3166015"/>
              <a:gd name="connsiteY56" fmla="*/ 92984 h 1905600"/>
              <a:gd name="connsiteX57" fmla="*/ 2362875 w 3166015"/>
              <a:gd name="connsiteY57" fmla="*/ 101076 h 1905600"/>
              <a:gd name="connsiteX58" fmla="*/ 2387151 w 3166015"/>
              <a:gd name="connsiteY58" fmla="*/ 117260 h 1905600"/>
              <a:gd name="connsiteX59" fmla="*/ 2468071 w 3166015"/>
              <a:gd name="connsiteY59" fmla="*/ 133444 h 1905600"/>
              <a:gd name="connsiteX60" fmla="*/ 2524715 w 3166015"/>
              <a:gd name="connsiteY60" fmla="*/ 165812 h 1905600"/>
              <a:gd name="connsiteX61" fmla="*/ 2573268 w 3166015"/>
              <a:gd name="connsiteY61" fmla="*/ 181996 h 1905600"/>
              <a:gd name="connsiteX62" fmla="*/ 2735108 w 3166015"/>
              <a:gd name="connsiteY62" fmla="*/ 222456 h 1905600"/>
              <a:gd name="connsiteX63" fmla="*/ 2840305 w 3166015"/>
              <a:gd name="connsiteY63" fmla="*/ 206272 h 1905600"/>
              <a:gd name="connsiteX64" fmla="*/ 2864581 w 3166015"/>
              <a:gd name="connsiteY64" fmla="*/ 190088 h 1905600"/>
              <a:gd name="connsiteX65" fmla="*/ 2913133 w 3166015"/>
              <a:gd name="connsiteY65" fmla="*/ 173904 h 1905600"/>
              <a:gd name="connsiteX66" fmla="*/ 3002145 w 3166015"/>
              <a:gd name="connsiteY66" fmla="*/ 198180 h 1905600"/>
              <a:gd name="connsiteX67" fmla="*/ 3010237 w 3166015"/>
              <a:gd name="connsiteY67" fmla="*/ 230548 h 1905600"/>
              <a:gd name="connsiteX68" fmla="*/ 3026422 w 3166015"/>
              <a:gd name="connsiteY68" fmla="*/ 279100 h 1905600"/>
              <a:gd name="connsiteX69" fmla="*/ 3034514 w 3166015"/>
              <a:gd name="connsiteY69" fmla="*/ 303377 h 1905600"/>
              <a:gd name="connsiteX70" fmla="*/ 3042606 w 3166015"/>
              <a:gd name="connsiteY70" fmla="*/ 392389 h 1905600"/>
              <a:gd name="connsiteX71" fmla="*/ 3050698 w 3166015"/>
              <a:gd name="connsiteY71" fmla="*/ 449033 h 1905600"/>
              <a:gd name="connsiteX72" fmla="*/ 3066882 w 3166015"/>
              <a:gd name="connsiteY72" fmla="*/ 651334 h 1905600"/>
              <a:gd name="connsiteX73" fmla="*/ 3074974 w 3166015"/>
              <a:gd name="connsiteY73" fmla="*/ 675610 h 1905600"/>
              <a:gd name="connsiteX74" fmla="*/ 3083066 w 3166015"/>
              <a:gd name="connsiteY74" fmla="*/ 869819 h 1905600"/>
              <a:gd name="connsiteX75" fmla="*/ 3091158 w 3166015"/>
              <a:gd name="connsiteY75" fmla="*/ 894095 h 1905600"/>
              <a:gd name="connsiteX76" fmla="*/ 3107342 w 3166015"/>
              <a:gd name="connsiteY76" fmla="*/ 950739 h 1905600"/>
              <a:gd name="connsiteX77" fmla="*/ 3115434 w 3166015"/>
              <a:gd name="connsiteY77" fmla="*/ 1015476 h 1905600"/>
              <a:gd name="connsiteX78" fmla="*/ 3123526 w 3166015"/>
              <a:gd name="connsiteY78" fmla="*/ 1039752 h 1905600"/>
              <a:gd name="connsiteX79" fmla="*/ 3131618 w 3166015"/>
              <a:gd name="connsiteY79" fmla="*/ 1072120 h 1905600"/>
              <a:gd name="connsiteX80" fmla="*/ 3147802 w 3166015"/>
              <a:gd name="connsiteY80" fmla="*/ 1120672 h 1905600"/>
              <a:gd name="connsiteX81" fmla="*/ 3147802 w 3166015"/>
              <a:gd name="connsiteY81" fmla="*/ 1541458 h 1905600"/>
              <a:gd name="connsiteX82" fmla="*/ 3123526 w 3166015"/>
              <a:gd name="connsiteY82" fmla="*/ 1606194 h 1905600"/>
              <a:gd name="connsiteX83" fmla="*/ 3115434 w 3166015"/>
              <a:gd name="connsiteY83" fmla="*/ 1630470 h 1905600"/>
              <a:gd name="connsiteX84" fmla="*/ 3091158 w 3166015"/>
              <a:gd name="connsiteY84" fmla="*/ 1638562 h 1905600"/>
              <a:gd name="connsiteX85" fmla="*/ 3074974 w 3166015"/>
              <a:gd name="connsiteY85" fmla="*/ 1654747 h 1905600"/>
              <a:gd name="connsiteX86" fmla="*/ 3026422 w 3166015"/>
              <a:gd name="connsiteY86" fmla="*/ 1670931 h 1905600"/>
              <a:gd name="connsiteX87" fmla="*/ 3010237 w 3166015"/>
              <a:gd name="connsiteY87" fmla="*/ 1687115 h 1905600"/>
              <a:gd name="connsiteX88" fmla="*/ 2905041 w 3166015"/>
              <a:gd name="connsiteY88" fmla="*/ 1703299 h 1905600"/>
              <a:gd name="connsiteX89" fmla="*/ 2807937 w 3166015"/>
              <a:gd name="connsiteY89" fmla="*/ 1695207 h 1905600"/>
              <a:gd name="connsiteX90" fmla="*/ 2735108 w 3166015"/>
              <a:gd name="connsiteY90" fmla="*/ 1654747 h 1905600"/>
              <a:gd name="connsiteX91" fmla="*/ 2686556 w 3166015"/>
              <a:gd name="connsiteY91" fmla="*/ 1638562 h 1905600"/>
              <a:gd name="connsiteX92" fmla="*/ 2662280 w 3166015"/>
              <a:gd name="connsiteY92" fmla="*/ 1630470 h 1905600"/>
              <a:gd name="connsiteX93" fmla="*/ 2638004 w 3166015"/>
              <a:gd name="connsiteY93" fmla="*/ 1614286 h 1905600"/>
              <a:gd name="connsiteX94" fmla="*/ 2605636 w 3166015"/>
              <a:gd name="connsiteY94" fmla="*/ 1606194 h 1905600"/>
              <a:gd name="connsiteX95" fmla="*/ 2581360 w 3166015"/>
              <a:gd name="connsiteY95" fmla="*/ 1598102 h 1905600"/>
              <a:gd name="connsiteX96" fmla="*/ 2548991 w 3166015"/>
              <a:gd name="connsiteY96" fmla="*/ 1590010 h 1905600"/>
              <a:gd name="connsiteX97" fmla="*/ 2500439 w 3166015"/>
              <a:gd name="connsiteY97" fmla="*/ 1573826 h 1905600"/>
              <a:gd name="connsiteX98" fmla="*/ 2468071 w 3166015"/>
              <a:gd name="connsiteY98" fmla="*/ 1565734 h 1905600"/>
              <a:gd name="connsiteX99" fmla="*/ 2419519 w 3166015"/>
              <a:gd name="connsiteY99" fmla="*/ 1549550 h 1905600"/>
              <a:gd name="connsiteX100" fmla="*/ 2395243 w 3166015"/>
              <a:gd name="connsiteY100" fmla="*/ 1525274 h 1905600"/>
              <a:gd name="connsiteX101" fmla="*/ 2338599 w 3166015"/>
              <a:gd name="connsiteY101" fmla="*/ 1509090 h 1905600"/>
              <a:gd name="connsiteX102" fmla="*/ 2168666 w 3166015"/>
              <a:gd name="connsiteY102" fmla="*/ 1484814 h 1905600"/>
              <a:gd name="connsiteX103" fmla="*/ 2136298 w 3166015"/>
              <a:gd name="connsiteY103" fmla="*/ 1492906 h 1905600"/>
              <a:gd name="connsiteX104" fmla="*/ 2087745 w 3166015"/>
              <a:gd name="connsiteY104" fmla="*/ 1509090 h 1905600"/>
              <a:gd name="connsiteX105" fmla="*/ 1982549 w 3166015"/>
              <a:gd name="connsiteY105" fmla="*/ 1525274 h 1905600"/>
              <a:gd name="connsiteX106" fmla="*/ 1885445 w 3166015"/>
              <a:gd name="connsiteY106" fmla="*/ 1517182 h 1905600"/>
              <a:gd name="connsiteX107" fmla="*/ 1853076 w 3166015"/>
              <a:gd name="connsiteY107" fmla="*/ 1509090 h 1905600"/>
              <a:gd name="connsiteX108" fmla="*/ 1788340 w 3166015"/>
              <a:gd name="connsiteY108" fmla="*/ 1500998 h 1905600"/>
              <a:gd name="connsiteX109" fmla="*/ 1602223 w 3166015"/>
              <a:gd name="connsiteY109" fmla="*/ 1509090 h 1905600"/>
              <a:gd name="connsiteX110" fmla="*/ 1497027 w 3166015"/>
              <a:gd name="connsiteY110" fmla="*/ 1533366 h 1905600"/>
              <a:gd name="connsiteX111" fmla="*/ 1472751 w 3166015"/>
              <a:gd name="connsiteY111" fmla="*/ 1541458 h 1905600"/>
              <a:gd name="connsiteX112" fmla="*/ 1448475 w 3166015"/>
              <a:gd name="connsiteY112" fmla="*/ 1533366 h 1905600"/>
              <a:gd name="connsiteX113" fmla="*/ 1440383 w 3166015"/>
              <a:gd name="connsiteY113" fmla="*/ 1509090 h 1905600"/>
              <a:gd name="connsiteX114" fmla="*/ 1448475 w 3166015"/>
              <a:gd name="connsiteY114" fmla="*/ 1347249 h 1905600"/>
              <a:gd name="connsiteX115" fmla="*/ 1464659 w 3166015"/>
              <a:gd name="connsiteY115" fmla="*/ 1298697 h 1905600"/>
              <a:gd name="connsiteX116" fmla="*/ 1472751 w 3166015"/>
              <a:gd name="connsiteY116" fmla="*/ 1233961 h 1905600"/>
              <a:gd name="connsiteX117" fmla="*/ 1488935 w 3166015"/>
              <a:gd name="connsiteY117" fmla="*/ 1209685 h 1905600"/>
              <a:gd name="connsiteX118" fmla="*/ 1480843 w 3166015"/>
              <a:gd name="connsiteY118" fmla="*/ 1128764 h 1905600"/>
              <a:gd name="connsiteX119" fmla="*/ 1472751 w 3166015"/>
              <a:gd name="connsiteY119" fmla="*/ 1104488 h 1905600"/>
              <a:gd name="connsiteX120" fmla="*/ 1448475 w 3166015"/>
              <a:gd name="connsiteY120" fmla="*/ 1096396 h 1905600"/>
              <a:gd name="connsiteX121" fmla="*/ 1424199 w 3166015"/>
              <a:gd name="connsiteY121" fmla="*/ 1080212 h 1905600"/>
              <a:gd name="connsiteX122" fmla="*/ 1286634 w 3166015"/>
              <a:gd name="connsiteY122" fmla="*/ 1064028 h 1905600"/>
              <a:gd name="connsiteX123" fmla="*/ 1181437 w 3166015"/>
              <a:gd name="connsiteY123" fmla="*/ 1039752 h 1905600"/>
              <a:gd name="connsiteX124" fmla="*/ 1149069 w 3166015"/>
              <a:gd name="connsiteY124" fmla="*/ 1031660 h 1905600"/>
              <a:gd name="connsiteX125" fmla="*/ 1060057 w 3166015"/>
              <a:gd name="connsiteY125" fmla="*/ 1015476 h 1905600"/>
              <a:gd name="connsiteX126" fmla="*/ 1019597 w 3166015"/>
              <a:gd name="connsiteY126" fmla="*/ 1023568 h 1905600"/>
              <a:gd name="connsiteX127" fmla="*/ 971045 w 3166015"/>
              <a:gd name="connsiteY127" fmla="*/ 1055936 h 1905600"/>
              <a:gd name="connsiteX128" fmla="*/ 946768 w 3166015"/>
              <a:gd name="connsiteY128" fmla="*/ 1064028 h 1905600"/>
              <a:gd name="connsiteX129" fmla="*/ 922492 w 3166015"/>
              <a:gd name="connsiteY129" fmla="*/ 1080212 h 1905600"/>
              <a:gd name="connsiteX130" fmla="*/ 873940 w 3166015"/>
              <a:gd name="connsiteY130" fmla="*/ 1096396 h 1905600"/>
              <a:gd name="connsiteX131" fmla="*/ 865848 w 3166015"/>
              <a:gd name="connsiteY131" fmla="*/ 1120672 h 1905600"/>
              <a:gd name="connsiteX132" fmla="*/ 841572 w 3166015"/>
              <a:gd name="connsiteY132" fmla="*/ 1128764 h 1905600"/>
              <a:gd name="connsiteX133" fmla="*/ 623087 w 3166015"/>
              <a:gd name="connsiteY133" fmla="*/ 1136856 h 1905600"/>
              <a:gd name="connsiteX134" fmla="*/ 574535 w 3166015"/>
              <a:gd name="connsiteY134" fmla="*/ 1153040 h 1905600"/>
              <a:gd name="connsiteX135" fmla="*/ 550259 w 3166015"/>
              <a:gd name="connsiteY135" fmla="*/ 1161132 h 1905600"/>
              <a:gd name="connsiteX136" fmla="*/ 525983 w 3166015"/>
              <a:gd name="connsiteY136" fmla="*/ 1177316 h 1905600"/>
              <a:gd name="connsiteX137" fmla="*/ 509799 w 3166015"/>
              <a:gd name="connsiteY137" fmla="*/ 1225869 h 1905600"/>
              <a:gd name="connsiteX138" fmla="*/ 493614 w 3166015"/>
              <a:gd name="connsiteY138" fmla="*/ 1282513 h 1905600"/>
              <a:gd name="connsiteX139" fmla="*/ 501706 w 3166015"/>
              <a:gd name="connsiteY139" fmla="*/ 1403893 h 1905600"/>
              <a:gd name="connsiteX140" fmla="*/ 509799 w 3166015"/>
              <a:gd name="connsiteY140" fmla="*/ 1428170 h 1905600"/>
              <a:gd name="connsiteX141" fmla="*/ 558351 w 3166015"/>
              <a:gd name="connsiteY141" fmla="*/ 1444354 h 1905600"/>
              <a:gd name="connsiteX142" fmla="*/ 639271 w 3166015"/>
              <a:gd name="connsiteY142" fmla="*/ 1460538 h 1905600"/>
              <a:gd name="connsiteX143" fmla="*/ 712099 w 3166015"/>
              <a:gd name="connsiteY143" fmla="*/ 1476722 h 1905600"/>
              <a:gd name="connsiteX144" fmla="*/ 728283 w 3166015"/>
              <a:gd name="connsiteY144" fmla="*/ 1500998 h 1905600"/>
              <a:gd name="connsiteX145" fmla="*/ 768744 w 3166015"/>
              <a:gd name="connsiteY145" fmla="*/ 1533366 h 1905600"/>
              <a:gd name="connsiteX146" fmla="*/ 801112 w 3166015"/>
              <a:gd name="connsiteY146" fmla="*/ 1606194 h 1905600"/>
              <a:gd name="connsiteX147" fmla="*/ 776836 w 3166015"/>
              <a:gd name="connsiteY147" fmla="*/ 1768035 h 1905600"/>
              <a:gd name="connsiteX148" fmla="*/ 776836 w 3166015"/>
              <a:gd name="connsiteY148" fmla="*/ 1768035 h 1905600"/>
              <a:gd name="connsiteX149" fmla="*/ 768744 w 3166015"/>
              <a:gd name="connsiteY149" fmla="*/ 1808495 h 1905600"/>
              <a:gd name="connsiteX150" fmla="*/ 744468 w 3166015"/>
              <a:gd name="connsiteY150" fmla="*/ 1824679 h 1905600"/>
              <a:gd name="connsiteX151" fmla="*/ 720191 w 3166015"/>
              <a:gd name="connsiteY151" fmla="*/ 1865139 h 1905600"/>
              <a:gd name="connsiteX152" fmla="*/ 671639 w 3166015"/>
              <a:gd name="connsiteY152" fmla="*/ 1881324 h 1905600"/>
              <a:gd name="connsiteX153" fmla="*/ 614995 w 3166015"/>
              <a:gd name="connsiteY153" fmla="*/ 1897508 h 1905600"/>
              <a:gd name="connsiteX154" fmla="*/ 428878 w 3166015"/>
              <a:gd name="connsiteY154" fmla="*/ 1905600 h 1905600"/>
              <a:gd name="connsiteX155" fmla="*/ 307498 w 3166015"/>
              <a:gd name="connsiteY155" fmla="*/ 1897508 h 1905600"/>
              <a:gd name="connsiteX156" fmla="*/ 258945 w 3166015"/>
              <a:gd name="connsiteY156" fmla="*/ 1881324 h 1905600"/>
              <a:gd name="connsiteX157" fmla="*/ 234669 w 3166015"/>
              <a:gd name="connsiteY157" fmla="*/ 1873231 h 1905600"/>
              <a:gd name="connsiteX158" fmla="*/ 210393 w 3166015"/>
              <a:gd name="connsiteY158" fmla="*/ 1857047 h 1905600"/>
              <a:gd name="connsiteX159" fmla="*/ 113289 w 3166015"/>
              <a:gd name="connsiteY159" fmla="*/ 1832771 h 1905600"/>
              <a:gd name="connsiteX160" fmla="*/ 145657 w 3166015"/>
              <a:gd name="connsiteY16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08014 w 3166015"/>
              <a:gd name="connsiteY37" fmla="*/ 659426 h 1905600"/>
              <a:gd name="connsiteX38" fmla="*/ 1424199 w 3166015"/>
              <a:gd name="connsiteY38" fmla="*/ 643242 h 1905600"/>
              <a:gd name="connsiteX39" fmla="*/ 1448475 w 3166015"/>
              <a:gd name="connsiteY39" fmla="*/ 627058 h 1905600"/>
              <a:gd name="connsiteX40" fmla="*/ 1497027 w 3166015"/>
              <a:gd name="connsiteY40" fmla="*/ 586598 h 1905600"/>
              <a:gd name="connsiteX41" fmla="*/ 1513211 w 3166015"/>
              <a:gd name="connsiteY41" fmla="*/ 562322 h 1905600"/>
              <a:gd name="connsiteX42" fmla="*/ 1537487 w 3166015"/>
              <a:gd name="connsiteY42" fmla="*/ 481401 h 1905600"/>
              <a:gd name="connsiteX43" fmla="*/ 1545579 w 3166015"/>
              <a:gd name="connsiteY43" fmla="*/ 206272 h 1905600"/>
              <a:gd name="connsiteX44" fmla="*/ 1553671 w 3166015"/>
              <a:gd name="connsiteY44" fmla="*/ 76800 h 1905600"/>
              <a:gd name="connsiteX45" fmla="*/ 1561763 w 3166015"/>
              <a:gd name="connsiteY45" fmla="*/ 52524 h 1905600"/>
              <a:gd name="connsiteX46" fmla="*/ 1586039 w 3166015"/>
              <a:gd name="connsiteY46" fmla="*/ 44431 h 1905600"/>
              <a:gd name="connsiteX47" fmla="*/ 1683144 w 3166015"/>
              <a:gd name="connsiteY47" fmla="*/ 3971 h 1905600"/>
              <a:gd name="connsiteX48" fmla="*/ 1772156 w 3166015"/>
              <a:gd name="connsiteY48" fmla="*/ 12063 h 1905600"/>
              <a:gd name="connsiteX49" fmla="*/ 1820708 w 3166015"/>
              <a:gd name="connsiteY49" fmla="*/ 28247 h 1905600"/>
              <a:gd name="connsiteX50" fmla="*/ 1844984 w 3166015"/>
              <a:gd name="connsiteY50" fmla="*/ 36339 h 1905600"/>
              <a:gd name="connsiteX51" fmla="*/ 1869260 w 3166015"/>
              <a:gd name="connsiteY51" fmla="*/ 44431 h 1905600"/>
              <a:gd name="connsiteX52" fmla="*/ 1909721 w 3166015"/>
              <a:gd name="connsiteY52" fmla="*/ 52524 h 1905600"/>
              <a:gd name="connsiteX53" fmla="*/ 1966365 w 3166015"/>
              <a:gd name="connsiteY53" fmla="*/ 68708 h 1905600"/>
              <a:gd name="connsiteX54" fmla="*/ 2298138 w 3166015"/>
              <a:gd name="connsiteY54" fmla="*/ 84892 h 1905600"/>
              <a:gd name="connsiteX55" fmla="*/ 2322414 w 3166015"/>
              <a:gd name="connsiteY55" fmla="*/ 92984 h 1905600"/>
              <a:gd name="connsiteX56" fmla="*/ 2362875 w 3166015"/>
              <a:gd name="connsiteY56" fmla="*/ 101076 h 1905600"/>
              <a:gd name="connsiteX57" fmla="*/ 2387151 w 3166015"/>
              <a:gd name="connsiteY57" fmla="*/ 117260 h 1905600"/>
              <a:gd name="connsiteX58" fmla="*/ 2468071 w 3166015"/>
              <a:gd name="connsiteY58" fmla="*/ 133444 h 1905600"/>
              <a:gd name="connsiteX59" fmla="*/ 2524715 w 3166015"/>
              <a:gd name="connsiteY59" fmla="*/ 165812 h 1905600"/>
              <a:gd name="connsiteX60" fmla="*/ 2573268 w 3166015"/>
              <a:gd name="connsiteY60" fmla="*/ 181996 h 1905600"/>
              <a:gd name="connsiteX61" fmla="*/ 2735108 w 3166015"/>
              <a:gd name="connsiteY61" fmla="*/ 222456 h 1905600"/>
              <a:gd name="connsiteX62" fmla="*/ 2840305 w 3166015"/>
              <a:gd name="connsiteY62" fmla="*/ 206272 h 1905600"/>
              <a:gd name="connsiteX63" fmla="*/ 2864581 w 3166015"/>
              <a:gd name="connsiteY63" fmla="*/ 190088 h 1905600"/>
              <a:gd name="connsiteX64" fmla="*/ 2913133 w 3166015"/>
              <a:gd name="connsiteY64" fmla="*/ 173904 h 1905600"/>
              <a:gd name="connsiteX65" fmla="*/ 3002145 w 3166015"/>
              <a:gd name="connsiteY65" fmla="*/ 198180 h 1905600"/>
              <a:gd name="connsiteX66" fmla="*/ 3010237 w 3166015"/>
              <a:gd name="connsiteY66" fmla="*/ 230548 h 1905600"/>
              <a:gd name="connsiteX67" fmla="*/ 3026422 w 3166015"/>
              <a:gd name="connsiteY67" fmla="*/ 279100 h 1905600"/>
              <a:gd name="connsiteX68" fmla="*/ 3034514 w 3166015"/>
              <a:gd name="connsiteY68" fmla="*/ 303377 h 1905600"/>
              <a:gd name="connsiteX69" fmla="*/ 3042606 w 3166015"/>
              <a:gd name="connsiteY69" fmla="*/ 392389 h 1905600"/>
              <a:gd name="connsiteX70" fmla="*/ 3050698 w 3166015"/>
              <a:gd name="connsiteY70" fmla="*/ 449033 h 1905600"/>
              <a:gd name="connsiteX71" fmla="*/ 3066882 w 3166015"/>
              <a:gd name="connsiteY71" fmla="*/ 651334 h 1905600"/>
              <a:gd name="connsiteX72" fmla="*/ 3074974 w 3166015"/>
              <a:gd name="connsiteY72" fmla="*/ 675610 h 1905600"/>
              <a:gd name="connsiteX73" fmla="*/ 3083066 w 3166015"/>
              <a:gd name="connsiteY73" fmla="*/ 869819 h 1905600"/>
              <a:gd name="connsiteX74" fmla="*/ 3091158 w 3166015"/>
              <a:gd name="connsiteY74" fmla="*/ 894095 h 1905600"/>
              <a:gd name="connsiteX75" fmla="*/ 3107342 w 3166015"/>
              <a:gd name="connsiteY75" fmla="*/ 950739 h 1905600"/>
              <a:gd name="connsiteX76" fmla="*/ 3115434 w 3166015"/>
              <a:gd name="connsiteY76" fmla="*/ 1015476 h 1905600"/>
              <a:gd name="connsiteX77" fmla="*/ 3123526 w 3166015"/>
              <a:gd name="connsiteY77" fmla="*/ 1039752 h 1905600"/>
              <a:gd name="connsiteX78" fmla="*/ 3131618 w 3166015"/>
              <a:gd name="connsiteY78" fmla="*/ 1072120 h 1905600"/>
              <a:gd name="connsiteX79" fmla="*/ 3147802 w 3166015"/>
              <a:gd name="connsiteY79" fmla="*/ 1120672 h 1905600"/>
              <a:gd name="connsiteX80" fmla="*/ 3147802 w 3166015"/>
              <a:gd name="connsiteY80" fmla="*/ 1541458 h 1905600"/>
              <a:gd name="connsiteX81" fmla="*/ 3123526 w 3166015"/>
              <a:gd name="connsiteY81" fmla="*/ 1606194 h 1905600"/>
              <a:gd name="connsiteX82" fmla="*/ 3115434 w 3166015"/>
              <a:gd name="connsiteY82" fmla="*/ 1630470 h 1905600"/>
              <a:gd name="connsiteX83" fmla="*/ 3091158 w 3166015"/>
              <a:gd name="connsiteY83" fmla="*/ 1638562 h 1905600"/>
              <a:gd name="connsiteX84" fmla="*/ 3074974 w 3166015"/>
              <a:gd name="connsiteY84" fmla="*/ 1654747 h 1905600"/>
              <a:gd name="connsiteX85" fmla="*/ 3026422 w 3166015"/>
              <a:gd name="connsiteY85" fmla="*/ 1670931 h 1905600"/>
              <a:gd name="connsiteX86" fmla="*/ 3010237 w 3166015"/>
              <a:gd name="connsiteY86" fmla="*/ 1687115 h 1905600"/>
              <a:gd name="connsiteX87" fmla="*/ 2905041 w 3166015"/>
              <a:gd name="connsiteY87" fmla="*/ 1703299 h 1905600"/>
              <a:gd name="connsiteX88" fmla="*/ 2807937 w 3166015"/>
              <a:gd name="connsiteY88" fmla="*/ 1695207 h 1905600"/>
              <a:gd name="connsiteX89" fmla="*/ 2735108 w 3166015"/>
              <a:gd name="connsiteY89" fmla="*/ 1654747 h 1905600"/>
              <a:gd name="connsiteX90" fmla="*/ 2686556 w 3166015"/>
              <a:gd name="connsiteY90" fmla="*/ 1638562 h 1905600"/>
              <a:gd name="connsiteX91" fmla="*/ 2662280 w 3166015"/>
              <a:gd name="connsiteY91" fmla="*/ 1630470 h 1905600"/>
              <a:gd name="connsiteX92" fmla="*/ 2638004 w 3166015"/>
              <a:gd name="connsiteY92" fmla="*/ 1614286 h 1905600"/>
              <a:gd name="connsiteX93" fmla="*/ 2605636 w 3166015"/>
              <a:gd name="connsiteY93" fmla="*/ 1606194 h 1905600"/>
              <a:gd name="connsiteX94" fmla="*/ 2581360 w 3166015"/>
              <a:gd name="connsiteY94" fmla="*/ 1598102 h 1905600"/>
              <a:gd name="connsiteX95" fmla="*/ 2548991 w 3166015"/>
              <a:gd name="connsiteY95" fmla="*/ 1590010 h 1905600"/>
              <a:gd name="connsiteX96" fmla="*/ 2500439 w 3166015"/>
              <a:gd name="connsiteY96" fmla="*/ 1573826 h 1905600"/>
              <a:gd name="connsiteX97" fmla="*/ 2468071 w 3166015"/>
              <a:gd name="connsiteY97" fmla="*/ 1565734 h 1905600"/>
              <a:gd name="connsiteX98" fmla="*/ 2419519 w 3166015"/>
              <a:gd name="connsiteY98" fmla="*/ 1549550 h 1905600"/>
              <a:gd name="connsiteX99" fmla="*/ 2395243 w 3166015"/>
              <a:gd name="connsiteY99" fmla="*/ 1525274 h 1905600"/>
              <a:gd name="connsiteX100" fmla="*/ 2338599 w 3166015"/>
              <a:gd name="connsiteY100" fmla="*/ 1509090 h 1905600"/>
              <a:gd name="connsiteX101" fmla="*/ 2168666 w 3166015"/>
              <a:gd name="connsiteY101" fmla="*/ 1484814 h 1905600"/>
              <a:gd name="connsiteX102" fmla="*/ 2136298 w 3166015"/>
              <a:gd name="connsiteY102" fmla="*/ 1492906 h 1905600"/>
              <a:gd name="connsiteX103" fmla="*/ 2087745 w 3166015"/>
              <a:gd name="connsiteY103" fmla="*/ 1509090 h 1905600"/>
              <a:gd name="connsiteX104" fmla="*/ 1982549 w 3166015"/>
              <a:gd name="connsiteY104" fmla="*/ 1525274 h 1905600"/>
              <a:gd name="connsiteX105" fmla="*/ 1885445 w 3166015"/>
              <a:gd name="connsiteY105" fmla="*/ 1517182 h 1905600"/>
              <a:gd name="connsiteX106" fmla="*/ 1853076 w 3166015"/>
              <a:gd name="connsiteY106" fmla="*/ 1509090 h 1905600"/>
              <a:gd name="connsiteX107" fmla="*/ 1788340 w 3166015"/>
              <a:gd name="connsiteY107" fmla="*/ 1500998 h 1905600"/>
              <a:gd name="connsiteX108" fmla="*/ 1602223 w 3166015"/>
              <a:gd name="connsiteY108" fmla="*/ 1509090 h 1905600"/>
              <a:gd name="connsiteX109" fmla="*/ 1497027 w 3166015"/>
              <a:gd name="connsiteY109" fmla="*/ 1533366 h 1905600"/>
              <a:gd name="connsiteX110" fmla="*/ 1472751 w 3166015"/>
              <a:gd name="connsiteY110" fmla="*/ 1541458 h 1905600"/>
              <a:gd name="connsiteX111" fmla="*/ 1448475 w 3166015"/>
              <a:gd name="connsiteY111" fmla="*/ 1533366 h 1905600"/>
              <a:gd name="connsiteX112" fmla="*/ 1440383 w 3166015"/>
              <a:gd name="connsiteY112" fmla="*/ 1509090 h 1905600"/>
              <a:gd name="connsiteX113" fmla="*/ 1448475 w 3166015"/>
              <a:gd name="connsiteY113" fmla="*/ 1347249 h 1905600"/>
              <a:gd name="connsiteX114" fmla="*/ 1464659 w 3166015"/>
              <a:gd name="connsiteY114" fmla="*/ 1298697 h 1905600"/>
              <a:gd name="connsiteX115" fmla="*/ 1472751 w 3166015"/>
              <a:gd name="connsiteY115" fmla="*/ 1233961 h 1905600"/>
              <a:gd name="connsiteX116" fmla="*/ 1488935 w 3166015"/>
              <a:gd name="connsiteY116" fmla="*/ 1209685 h 1905600"/>
              <a:gd name="connsiteX117" fmla="*/ 1480843 w 3166015"/>
              <a:gd name="connsiteY117" fmla="*/ 1128764 h 1905600"/>
              <a:gd name="connsiteX118" fmla="*/ 1472751 w 3166015"/>
              <a:gd name="connsiteY118" fmla="*/ 1104488 h 1905600"/>
              <a:gd name="connsiteX119" fmla="*/ 1448475 w 3166015"/>
              <a:gd name="connsiteY119" fmla="*/ 1096396 h 1905600"/>
              <a:gd name="connsiteX120" fmla="*/ 1424199 w 3166015"/>
              <a:gd name="connsiteY120" fmla="*/ 1080212 h 1905600"/>
              <a:gd name="connsiteX121" fmla="*/ 1286634 w 3166015"/>
              <a:gd name="connsiteY121" fmla="*/ 1064028 h 1905600"/>
              <a:gd name="connsiteX122" fmla="*/ 1181437 w 3166015"/>
              <a:gd name="connsiteY122" fmla="*/ 1039752 h 1905600"/>
              <a:gd name="connsiteX123" fmla="*/ 1149069 w 3166015"/>
              <a:gd name="connsiteY123" fmla="*/ 1031660 h 1905600"/>
              <a:gd name="connsiteX124" fmla="*/ 1060057 w 3166015"/>
              <a:gd name="connsiteY124" fmla="*/ 1015476 h 1905600"/>
              <a:gd name="connsiteX125" fmla="*/ 1019597 w 3166015"/>
              <a:gd name="connsiteY125" fmla="*/ 1023568 h 1905600"/>
              <a:gd name="connsiteX126" fmla="*/ 971045 w 3166015"/>
              <a:gd name="connsiteY126" fmla="*/ 1055936 h 1905600"/>
              <a:gd name="connsiteX127" fmla="*/ 946768 w 3166015"/>
              <a:gd name="connsiteY127" fmla="*/ 1064028 h 1905600"/>
              <a:gd name="connsiteX128" fmla="*/ 922492 w 3166015"/>
              <a:gd name="connsiteY128" fmla="*/ 1080212 h 1905600"/>
              <a:gd name="connsiteX129" fmla="*/ 873940 w 3166015"/>
              <a:gd name="connsiteY129" fmla="*/ 1096396 h 1905600"/>
              <a:gd name="connsiteX130" fmla="*/ 865848 w 3166015"/>
              <a:gd name="connsiteY130" fmla="*/ 1120672 h 1905600"/>
              <a:gd name="connsiteX131" fmla="*/ 841572 w 3166015"/>
              <a:gd name="connsiteY131" fmla="*/ 1128764 h 1905600"/>
              <a:gd name="connsiteX132" fmla="*/ 623087 w 3166015"/>
              <a:gd name="connsiteY132" fmla="*/ 1136856 h 1905600"/>
              <a:gd name="connsiteX133" fmla="*/ 574535 w 3166015"/>
              <a:gd name="connsiteY133" fmla="*/ 1153040 h 1905600"/>
              <a:gd name="connsiteX134" fmla="*/ 550259 w 3166015"/>
              <a:gd name="connsiteY134" fmla="*/ 1161132 h 1905600"/>
              <a:gd name="connsiteX135" fmla="*/ 525983 w 3166015"/>
              <a:gd name="connsiteY135" fmla="*/ 1177316 h 1905600"/>
              <a:gd name="connsiteX136" fmla="*/ 509799 w 3166015"/>
              <a:gd name="connsiteY136" fmla="*/ 1225869 h 1905600"/>
              <a:gd name="connsiteX137" fmla="*/ 493614 w 3166015"/>
              <a:gd name="connsiteY137" fmla="*/ 1282513 h 1905600"/>
              <a:gd name="connsiteX138" fmla="*/ 501706 w 3166015"/>
              <a:gd name="connsiteY138" fmla="*/ 1403893 h 1905600"/>
              <a:gd name="connsiteX139" fmla="*/ 509799 w 3166015"/>
              <a:gd name="connsiteY139" fmla="*/ 1428170 h 1905600"/>
              <a:gd name="connsiteX140" fmla="*/ 558351 w 3166015"/>
              <a:gd name="connsiteY140" fmla="*/ 1444354 h 1905600"/>
              <a:gd name="connsiteX141" fmla="*/ 639271 w 3166015"/>
              <a:gd name="connsiteY141" fmla="*/ 1460538 h 1905600"/>
              <a:gd name="connsiteX142" fmla="*/ 712099 w 3166015"/>
              <a:gd name="connsiteY142" fmla="*/ 1476722 h 1905600"/>
              <a:gd name="connsiteX143" fmla="*/ 728283 w 3166015"/>
              <a:gd name="connsiteY143" fmla="*/ 1500998 h 1905600"/>
              <a:gd name="connsiteX144" fmla="*/ 768744 w 3166015"/>
              <a:gd name="connsiteY144" fmla="*/ 1533366 h 1905600"/>
              <a:gd name="connsiteX145" fmla="*/ 801112 w 3166015"/>
              <a:gd name="connsiteY145" fmla="*/ 1606194 h 1905600"/>
              <a:gd name="connsiteX146" fmla="*/ 776836 w 3166015"/>
              <a:gd name="connsiteY146" fmla="*/ 1768035 h 1905600"/>
              <a:gd name="connsiteX147" fmla="*/ 776836 w 3166015"/>
              <a:gd name="connsiteY147" fmla="*/ 1768035 h 1905600"/>
              <a:gd name="connsiteX148" fmla="*/ 768744 w 3166015"/>
              <a:gd name="connsiteY148" fmla="*/ 1808495 h 1905600"/>
              <a:gd name="connsiteX149" fmla="*/ 744468 w 3166015"/>
              <a:gd name="connsiteY149" fmla="*/ 1824679 h 1905600"/>
              <a:gd name="connsiteX150" fmla="*/ 720191 w 3166015"/>
              <a:gd name="connsiteY150" fmla="*/ 1865139 h 1905600"/>
              <a:gd name="connsiteX151" fmla="*/ 671639 w 3166015"/>
              <a:gd name="connsiteY151" fmla="*/ 1881324 h 1905600"/>
              <a:gd name="connsiteX152" fmla="*/ 614995 w 3166015"/>
              <a:gd name="connsiteY152" fmla="*/ 1897508 h 1905600"/>
              <a:gd name="connsiteX153" fmla="*/ 428878 w 3166015"/>
              <a:gd name="connsiteY153" fmla="*/ 1905600 h 1905600"/>
              <a:gd name="connsiteX154" fmla="*/ 307498 w 3166015"/>
              <a:gd name="connsiteY154" fmla="*/ 1897508 h 1905600"/>
              <a:gd name="connsiteX155" fmla="*/ 258945 w 3166015"/>
              <a:gd name="connsiteY155" fmla="*/ 1881324 h 1905600"/>
              <a:gd name="connsiteX156" fmla="*/ 234669 w 3166015"/>
              <a:gd name="connsiteY156" fmla="*/ 1873231 h 1905600"/>
              <a:gd name="connsiteX157" fmla="*/ 210393 w 3166015"/>
              <a:gd name="connsiteY157" fmla="*/ 1857047 h 1905600"/>
              <a:gd name="connsiteX158" fmla="*/ 113289 w 3166015"/>
              <a:gd name="connsiteY158" fmla="*/ 1832771 h 1905600"/>
              <a:gd name="connsiteX159" fmla="*/ 145657 w 3166015"/>
              <a:gd name="connsiteY15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24199 w 3166015"/>
              <a:gd name="connsiteY37" fmla="*/ 643242 h 1905600"/>
              <a:gd name="connsiteX38" fmla="*/ 1448475 w 3166015"/>
              <a:gd name="connsiteY38" fmla="*/ 627058 h 1905600"/>
              <a:gd name="connsiteX39" fmla="*/ 1497027 w 3166015"/>
              <a:gd name="connsiteY39" fmla="*/ 586598 h 1905600"/>
              <a:gd name="connsiteX40" fmla="*/ 1513211 w 3166015"/>
              <a:gd name="connsiteY40" fmla="*/ 562322 h 1905600"/>
              <a:gd name="connsiteX41" fmla="*/ 1537487 w 3166015"/>
              <a:gd name="connsiteY41" fmla="*/ 481401 h 1905600"/>
              <a:gd name="connsiteX42" fmla="*/ 1545579 w 3166015"/>
              <a:gd name="connsiteY42" fmla="*/ 206272 h 1905600"/>
              <a:gd name="connsiteX43" fmla="*/ 1553671 w 3166015"/>
              <a:gd name="connsiteY43" fmla="*/ 76800 h 1905600"/>
              <a:gd name="connsiteX44" fmla="*/ 1561763 w 3166015"/>
              <a:gd name="connsiteY44" fmla="*/ 52524 h 1905600"/>
              <a:gd name="connsiteX45" fmla="*/ 1586039 w 3166015"/>
              <a:gd name="connsiteY45" fmla="*/ 44431 h 1905600"/>
              <a:gd name="connsiteX46" fmla="*/ 1683144 w 3166015"/>
              <a:gd name="connsiteY46" fmla="*/ 3971 h 1905600"/>
              <a:gd name="connsiteX47" fmla="*/ 1772156 w 3166015"/>
              <a:gd name="connsiteY47" fmla="*/ 12063 h 1905600"/>
              <a:gd name="connsiteX48" fmla="*/ 1820708 w 3166015"/>
              <a:gd name="connsiteY48" fmla="*/ 28247 h 1905600"/>
              <a:gd name="connsiteX49" fmla="*/ 1844984 w 3166015"/>
              <a:gd name="connsiteY49" fmla="*/ 36339 h 1905600"/>
              <a:gd name="connsiteX50" fmla="*/ 1869260 w 3166015"/>
              <a:gd name="connsiteY50" fmla="*/ 44431 h 1905600"/>
              <a:gd name="connsiteX51" fmla="*/ 1909721 w 3166015"/>
              <a:gd name="connsiteY51" fmla="*/ 52524 h 1905600"/>
              <a:gd name="connsiteX52" fmla="*/ 1966365 w 3166015"/>
              <a:gd name="connsiteY52" fmla="*/ 68708 h 1905600"/>
              <a:gd name="connsiteX53" fmla="*/ 2298138 w 3166015"/>
              <a:gd name="connsiteY53" fmla="*/ 84892 h 1905600"/>
              <a:gd name="connsiteX54" fmla="*/ 2322414 w 3166015"/>
              <a:gd name="connsiteY54" fmla="*/ 92984 h 1905600"/>
              <a:gd name="connsiteX55" fmla="*/ 2362875 w 3166015"/>
              <a:gd name="connsiteY55" fmla="*/ 101076 h 1905600"/>
              <a:gd name="connsiteX56" fmla="*/ 2387151 w 3166015"/>
              <a:gd name="connsiteY56" fmla="*/ 117260 h 1905600"/>
              <a:gd name="connsiteX57" fmla="*/ 2468071 w 3166015"/>
              <a:gd name="connsiteY57" fmla="*/ 133444 h 1905600"/>
              <a:gd name="connsiteX58" fmla="*/ 2524715 w 3166015"/>
              <a:gd name="connsiteY58" fmla="*/ 165812 h 1905600"/>
              <a:gd name="connsiteX59" fmla="*/ 2573268 w 3166015"/>
              <a:gd name="connsiteY59" fmla="*/ 181996 h 1905600"/>
              <a:gd name="connsiteX60" fmla="*/ 2735108 w 3166015"/>
              <a:gd name="connsiteY60" fmla="*/ 222456 h 1905600"/>
              <a:gd name="connsiteX61" fmla="*/ 2840305 w 3166015"/>
              <a:gd name="connsiteY61" fmla="*/ 206272 h 1905600"/>
              <a:gd name="connsiteX62" fmla="*/ 2864581 w 3166015"/>
              <a:gd name="connsiteY62" fmla="*/ 190088 h 1905600"/>
              <a:gd name="connsiteX63" fmla="*/ 2913133 w 3166015"/>
              <a:gd name="connsiteY63" fmla="*/ 173904 h 1905600"/>
              <a:gd name="connsiteX64" fmla="*/ 3002145 w 3166015"/>
              <a:gd name="connsiteY64" fmla="*/ 198180 h 1905600"/>
              <a:gd name="connsiteX65" fmla="*/ 3010237 w 3166015"/>
              <a:gd name="connsiteY65" fmla="*/ 230548 h 1905600"/>
              <a:gd name="connsiteX66" fmla="*/ 3026422 w 3166015"/>
              <a:gd name="connsiteY66" fmla="*/ 279100 h 1905600"/>
              <a:gd name="connsiteX67" fmla="*/ 3034514 w 3166015"/>
              <a:gd name="connsiteY67" fmla="*/ 303377 h 1905600"/>
              <a:gd name="connsiteX68" fmla="*/ 3042606 w 3166015"/>
              <a:gd name="connsiteY68" fmla="*/ 392389 h 1905600"/>
              <a:gd name="connsiteX69" fmla="*/ 3050698 w 3166015"/>
              <a:gd name="connsiteY69" fmla="*/ 449033 h 1905600"/>
              <a:gd name="connsiteX70" fmla="*/ 3066882 w 3166015"/>
              <a:gd name="connsiteY70" fmla="*/ 651334 h 1905600"/>
              <a:gd name="connsiteX71" fmla="*/ 3074974 w 3166015"/>
              <a:gd name="connsiteY71" fmla="*/ 675610 h 1905600"/>
              <a:gd name="connsiteX72" fmla="*/ 3083066 w 3166015"/>
              <a:gd name="connsiteY72" fmla="*/ 869819 h 1905600"/>
              <a:gd name="connsiteX73" fmla="*/ 3091158 w 3166015"/>
              <a:gd name="connsiteY73" fmla="*/ 894095 h 1905600"/>
              <a:gd name="connsiteX74" fmla="*/ 3107342 w 3166015"/>
              <a:gd name="connsiteY74" fmla="*/ 950739 h 1905600"/>
              <a:gd name="connsiteX75" fmla="*/ 3115434 w 3166015"/>
              <a:gd name="connsiteY75" fmla="*/ 1015476 h 1905600"/>
              <a:gd name="connsiteX76" fmla="*/ 3123526 w 3166015"/>
              <a:gd name="connsiteY76" fmla="*/ 1039752 h 1905600"/>
              <a:gd name="connsiteX77" fmla="*/ 3131618 w 3166015"/>
              <a:gd name="connsiteY77" fmla="*/ 1072120 h 1905600"/>
              <a:gd name="connsiteX78" fmla="*/ 3147802 w 3166015"/>
              <a:gd name="connsiteY78" fmla="*/ 1120672 h 1905600"/>
              <a:gd name="connsiteX79" fmla="*/ 3147802 w 3166015"/>
              <a:gd name="connsiteY79" fmla="*/ 1541458 h 1905600"/>
              <a:gd name="connsiteX80" fmla="*/ 3123526 w 3166015"/>
              <a:gd name="connsiteY80" fmla="*/ 1606194 h 1905600"/>
              <a:gd name="connsiteX81" fmla="*/ 3115434 w 3166015"/>
              <a:gd name="connsiteY81" fmla="*/ 1630470 h 1905600"/>
              <a:gd name="connsiteX82" fmla="*/ 3091158 w 3166015"/>
              <a:gd name="connsiteY82" fmla="*/ 1638562 h 1905600"/>
              <a:gd name="connsiteX83" fmla="*/ 3074974 w 3166015"/>
              <a:gd name="connsiteY83" fmla="*/ 1654747 h 1905600"/>
              <a:gd name="connsiteX84" fmla="*/ 3026422 w 3166015"/>
              <a:gd name="connsiteY84" fmla="*/ 1670931 h 1905600"/>
              <a:gd name="connsiteX85" fmla="*/ 3010237 w 3166015"/>
              <a:gd name="connsiteY85" fmla="*/ 1687115 h 1905600"/>
              <a:gd name="connsiteX86" fmla="*/ 2905041 w 3166015"/>
              <a:gd name="connsiteY86" fmla="*/ 1703299 h 1905600"/>
              <a:gd name="connsiteX87" fmla="*/ 2807937 w 3166015"/>
              <a:gd name="connsiteY87" fmla="*/ 1695207 h 1905600"/>
              <a:gd name="connsiteX88" fmla="*/ 2735108 w 3166015"/>
              <a:gd name="connsiteY88" fmla="*/ 1654747 h 1905600"/>
              <a:gd name="connsiteX89" fmla="*/ 2686556 w 3166015"/>
              <a:gd name="connsiteY89" fmla="*/ 1638562 h 1905600"/>
              <a:gd name="connsiteX90" fmla="*/ 2662280 w 3166015"/>
              <a:gd name="connsiteY90" fmla="*/ 1630470 h 1905600"/>
              <a:gd name="connsiteX91" fmla="*/ 2638004 w 3166015"/>
              <a:gd name="connsiteY91" fmla="*/ 1614286 h 1905600"/>
              <a:gd name="connsiteX92" fmla="*/ 2605636 w 3166015"/>
              <a:gd name="connsiteY92" fmla="*/ 1606194 h 1905600"/>
              <a:gd name="connsiteX93" fmla="*/ 2581360 w 3166015"/>
              <a:gd name="connsiteY93" fmla="*/ 1598102 h 1905600"/>
              <a:gd name="connsiteX94" fmla="*/ 2548991 w 3166015"/>
              <a:gd name="connsiteY94" fmla="*/ 1590010 h 1905600"/>
              <a:gd name="connsiteX95" fmla="*/ 2500439 w 3166015"/>
              <a:gd name="connsiteY95" fmla="*/ 1573826 h 1905600"/>
              <a:gd name="connsiteX96" fmla="*/ 2468071 w 3166015"/>
              <a:gd name="connsiteY96" fmla="*/ 1565734 h 1905600"/>
              <a:gd name="connsiteX97" fmla="*/ 2419519 w 3166015"/>
              <a:gd name="connsiteY97" fmla="*/ 1549550 h 1905600"/>
              <a:gd name="connsiteX98" fmla="*/ 2395243 w 3166015"/>
              <a:gd name="connsiteY98" fmla="*/ 1525274 h 1905600"/>
              <a:gd name="connsiteX99" fmla="*/ 2338599 w 3166015"/>
              <a:gd name="connsiteY99" fmla="*/ 1509090 h 1905600"/>
              <a:gd name="connsiteX100" fmla="*/ 2168666 w 3166015"/>
              <a:gd name="connsiteY100" fmla="*/ 1484814 h 1905600"/>
              <a:gd name="connsiteX101" fmla="*/ 2136298 w 3166015"/>
              <a:gd name="connsiteY101" fmla="*/ 1492906 h 1905600"/>
              <a:gd name="connsiteX102" fmla="*/ 2087745 w 3166015"/>
              <a:gd name="connsiteY102" fmla="*/ 1509090 h 1905600"/>
              <a:gd name="connsiteX103" fmla="*/ 1982549 w 3166015"/>
              <a:gd name="connsiteY103" fmla="*/ 1525274 h 1905600"/>
              <a:gd name="connsiteX104" fmla="*/ 1885445 w 3166015"/>
              <a:gd name="connsiteY104" fmla="*/ 1517182 h 1905600"/>
              <a:gd name="connsiteX105" fmla="*/ 1853076 w 3166015"/>
              <a:gd name="connsiteY105" fmla="*/ 1509090 h 1905600"/>
              <a:gd name="connsiteX106" fmla="*/ 1788340 w 3166015"/>
              <a:gd name="connsiteY106" fmla="*/ 1500998 h 1905600"/>
              <a:gd name="connsiteX107" fmla="*/ 1602223 w 3166015"/>
              <a:gd name="connsiteY107" fmla="*/ 1509090 h 1905600"/>
              <a:gd name="connsiteX108" fmla="*/ 1497027 w 3166015"/>
              <a:gd name="connsiteY108" fmla="*/ 1533366 h 1905600"/>
              <a:gd name="connsiteX109" fmla="*/ 1472751 w 3166015"/>
              <a:gd name="connsiteY109" fmla="*/ 1541458 h 1905600"/>
              <a:gd name="connsiteX110" fmla="*/ 1448475 w 3166015"/>
              <a:gd name="connsiteY110" fmla="*/ 1533366 h 1905600"/>
              <a:gd name="connsiteX111" fmla="*/ 1440383 w 3166015"/>
              <a:gd name="connsiteY111" fmla="*/ 1509090 h 1905600"/>
              <a:gd name="connsiteX112" fmla="*/ 1448475 w 3166015"/>
              <a:gd name="connsiteY112" fmla="*/ 1347249 h 1905600"/>
              <a:gd name="connsiteX113" fmla="*/ 1464659 w 3166015"/>
              <a:gd name="connsiteY113" fmla="*/ 1298697 h 1905600"/>
              <a:gd name="connsiteX114" fmla="*/ 1472751 w 3166015"/>
              <a:gd name="connsiteY114" fmla="*/ 1233961 h 1905600"/>
              <a:gd name="connsiteX115" fmla="*/ 1488935 w 3166015"/>
              <a:gd name="connsiteY115" fmla="*/ 1209685 h 1905600"/>
              <a:gd name="connsiteX116" fmla="*/ 1480843 w 3166015"/>
              <a:gd name="connsiteY116" fmla="*/ 1128764 h 1905600"/>
              <a:gd name="connsiteX117" fmla="*/ 1472751 w 3166015"/>
              <a:gd name="connsiteY117" fmla="*/ 1104488 h 1905600"/>
              <a:gd name="connsiteX118" fmla="*/ 1448475 w 3166015"/>
              <a:gd name="connsiteY118" fmla="*/ 1096396 h 1905600"/>
              <a:gd name="connsiteX119" fmla="*/ 1424199 w 3166015"/>
              <a:gd name="connsiteY119" fmla="*/ 1080212 h 1905600"/>
              <a:gd name="connsiteX120" fmla="*/ 1286634 w 3166015"/>
              <a:gd name="connsiteY120" fmla="*/ 1064028 h 1905600"/>
              <a:gd name="connsiteX121" fmla="*/ 1181437 w 3166015"/>
              <a:gd name="connsiteY121" fmla="*/ 1039752 h 1905600"/>
              <a:gd name="connsiteX122" fmla="*/ 1149069 w 3166015"/>
              <a:gd name="connsiteY122" fmla="*/ 1031660 h 1905600"/>
              <a:gd name="connsiteX123" fmla="*/ 1060057 w 3166015"/>
              <a:gd name="connsiteY123" fmla="*/ 1015476 h 1905600"/>
              <a:gd name="connsiteX124" fmla="*/ 1019597 w 3166015"/>
              <a:gd name="connsiteY124" fmla="*/ 1023568 h 1905600"/>
              <a:gd name="connsiteX125" fmla="*/ 971045 w 3166015"/>
              <a:gd name="connsiteY125" fmla="*/ 1055936 h 1905600"/>
              <a:gd name="connsiteX126" fmla="*/ 946768 w 3166015"/>
              <a:gd name="connsiteY126" fmla="*/ 1064028 h 1905600"/>
              <a:gd name="connsiteX127" fmla="*/ 922492 w 3166015"/>
              <a:gd name="connsiteY127" fmla="*/ 1080212 h 1905600"/>
              <a:gd name="connsiteX128" fmla="*/ 873940 w 3166015"/>
              <a:gd name="connsiteY128" fmla="*/ 1096396 h 1905600"/>
              <a:gd name="connsiteX129" fmla="*/ 865848 w 3166015"/>
              <a:gd name="connsiteY129" fmla="*/ 1120672 h 1905600"/>
              <a:gd name="connsiteX130" fmla="*/ 841572 w 3166015"/>
              <a:gd name="connsiteY130" fmla="*/ 1128764 h 1905600"/>
              <a:gd name="connsiteX131" fmla="*/ 623087 w 3166015"/>
              <a:gd name="connsiteY131" fmla="*/ 1136856 h 1905600"/>
              <a:gd name="connsiteX132" fmla="*/ 574535 w 3166015"/>
              <a:gd name="connsiteY132" fmla="*/ 1153040 h 1905600"/>
              <a:gd name="connsiteX133" fmla="*/ 550259 w 3166015"/>
              <a:gd name="connsiteY133" fmla="*/ 1161132 h 1905600"/>
              <a:gd name="connsiteX134" fmla="*/ 525983 w 3166015"/>
              <a:gd name="connsiteY134" fmla="*/ 1177316 h 1905600"/>
              <a:gd name="connsiteX135" fmla="*/ 509799 w 3166015"/>
              <a:gd name="connsiteY135" fmla="*/ 1225869 h 1905600"/>
              <a:gd name="connsiteX136" fmla="*/ 493614 w 3166015"/>
              <a:gd name="connsiteY136" fmla="*/ 1282513 h 1905600"/>
              <a:gd name="connsiteX137" fmla="*/ 501706 w 3166015"/>
              <a:gd name="connsiteY137" fmla="*/ 1403893 h 1905600"/>
              <a:gd name="connsiteX138" fmla="*/ 509799 w 3166015"/>
              <a:gd name="connsiteY138" fmla="*/ 1428170 h 1905600"/>
              <a:gd name="connsiteX139" fmla="*/ 558351 w 3166015"/>
              <a:gd name="connsiteY139" fmla="*/ 1444354 h 1905600"/>
              <a:gd name="connsiteX140" fmla="*/ 639271 w 3166015"/>
              <a:gd name="connsiteY140" fmla="*/ 1460538 h 1905600"/>
              <a:gd name="connsiteX141" fmla="*/ 712099 w 3166015"/>
              <a:gd name="connsiteY141" fmla="*/ 1476722 h 1905600"/>
              <a:gd name="connsiteX142" fmla="*/ 728283 w 3166015"/>
              <a:gd name="connsiteY142" fmla="*/ 1500998 h 1905600"/>
              <a:gd name="connsiteX143" fmla="*/ 768744 w 3166015"/>
              <a:gd name="connsiteY143" fmla="*/ 1533366 h 1905600"/>
              <a:gd name="connsiteX144" fmla="*/ 801112 w 3166015"/>
              <a:gd name="connsiteY144" fmla="*/ 1606194 h 1905600"/>
              <a:gd name="connsiteX145" fmla="*/ 776836 w 3166015"/>
              <a:gd name="connsiteY145" fmla="*/ 1768035 h 1905600"/>
              <a:gd name="connsiteX146" fmla="*/ 776836 w 3166015"/>
              <a:gd name="connsiteY146" fmla="*/ 1768035 h 1905600"/>
              <a:gd name="connsiteX147" fmla="*/ 768744 w 3166015"/>
              <a:gd name="connsiteY147" fmla="*/ 1808495 h 1905600"/>
              <a:gd name="connsiteX148" fmla="*/ 744468 w 3166015"/>
              <a:gd name="connsiteY148" fmla="*/ 1824679 h 1905600"/>
              <a:gd name="connsiteX149" fmla="*/ 720191 w 3166015"/>
              <a:gd name="connsiteY149" fmla="*/ 1865139 h 1905600"/>
              <a:gd name="connsiteX150" fmla="*/ 671639 w 3166015"/>
              <a:gd name="connsiteY150" fmla="*/ 1881324 h 1905600"/>
              <a:gd name="connsiteX151" fmla="*/ 614995 w 3166015"/>
              <a:gd name="connsiteY151" fmla="*/ 1897508 h 1905600"/>
              <a:gd name="connsiteX152" fmla="*/ 428878 w 3166015"/>
              <a:gd name="connsiteY152" fmla="*/ 1905600 h 1905600"/>
              <a:gd name="connsiteX153" fmla="*/ 307498 w 3166015"/>
              <a:gd name="connsiteY153" fmla="*/ 1897508 h 1905600"/>
              <a:gd name="connsiteX154" fmla="*/ 258945 w 3166015"/>
              <a:gd name="connsiteY154" fmla="*/ 1881324 h 1905600"/>
              <a:gd name="connsiteX155" fmla="*/ 234669 w 3166015"/>
              <a:gd name="connsiteY155" fmla="*/ 1873231 h 1905600"/>
              <a:gd name="connsiteX156" fmla="*/ 210393 w 3166015"/>
              <a:gd name="connsiteY156" fmla="*/ 1857047 h 1905600"/>
              <a:gd name="connsiteX157" fmla="*/ 113289 w 3166015"/>
              <a:gd name="connsiteY157" fmla="*/ 1832771 h 1905600"/>
              <a:gd name="connsiteX158" fmla="*/ 145657 w 3166015"/>
              <a:gd name="connsiteY15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497027 w 3166015"/>
              <a:gd name="connsiteY38" fmla="*/ 586598 h 1905600"/>
              <a:gd name="connsiteX39" fmla="*/ 1513211 w 3166015"/>
              <a:gd name="connsiteY39" fmla="*/ 562322 h 1905600"/>
              <a:gd name="connsiteX40" fmla="*/ 1537487 w 3166015"/>
              <a:gd name="connsiteY40" fmla="*/ 481401 h 1905600"/>
              <a:gd name="connsiteX41" fmla="*/ 1545579 w 3166015"/>
              <a:gd name="connsiteY41" fmla="*/ 206272 h 1905600"/>
              <a:gd name="connsiteX42" fmla="*/ 1553671 w 3166015"/>
              <a:gd name="connsiteY42" fmla="*/ 76800 h 1905600"/>
              <a:gd name="connsiteX43" fmla="*/ 1561763 w 3166015"/>
              <a:gd name="connsiteY43" fmla="*/ 52524 h 1905600"/>
              <a:gd name="connsiteX44" fmla="*/ 1586039 w 3166015"/>
              <a:gd name="connsiteY44" fmla="*/ 44431 h 1905600"/>
              <a:gd name="connsiteX45" fmla="*/ 1683144 w 3166015"/>
              <a:gd name="connsiteY45" fmla="*/ 3971 h 1905600"/>
              <a:gd name="connsiteX46" fmla="*/ 1772156 w 3166015"/>
              <a:gd name="connsiteY46" fmla="*/ 12063 h 1905600"/>
              <a:gd name="connsiteX47" fmla="*/ 1820708 w 3166015"/>
              <a:gd name="connsiteY47" fmla="*/ 28247 h 1905600"/>
              <a:gd name="connsiteX48" fmla="*/ 1844984 w 3166015"/>
              <a:gd name="connsiteY48" fmla="*/ 36339 h 1905600"/>
              <a:gd name="connsiteX49" fmla="*/ 1869260 w 3166015"/>
              <a:gd name="connsiteY49" fmla="*/ 44431 h 1905600"/>
              <a:gd name="connsiteX50" fmla="*/ 1909721 w 3166015"/>
              <a:gd name="connsiteY50" fmla="*/ 52524 h 1905600"/>
              <a:gd name="connsiteX51" fmla="*/ 1966365 w 3166015"/>
              <a:gd name="connsiteY51" fmla="*/ 68708 h 1905600"/>
              <a:gd name="connsiteX52" fmla="*/ 2298138 w 3166015"/>
              <a:gd name="connsiteY52" fmla="*/ 84892 h 1905600"/>
              <a:gd name="connsiteX53" fmla="*/ 2322414 w 3166015"/>
              <a:gd name="connsiteY53" fmla="*/ 92984 h 1905600"/>
              <a:gd name="connsiteX54" fmla="*/ 2362875 w 3166015"/>
              <a:gd name="connsiteY54" fmla="*/ 101076 h 1905600"/>
              <a:gd name="connsiteX55" fmla="*/ 2387151 w 3166015"/>
              <a:gd name="connsiteY55" fmla="*/ 117260 h 1905600"/>
              <a:gd name="connsiteX56" fmla="*/ 2468071 w 3166015"/>
              <a:gd name="connsiteY56" fmla="*/ 133444 h 1905600"/>
              <a:gd name="connsiteX57" fmla="*/ 2524715 w 3166015"/>
              <a:gd name="connsiteY57" fmla="*/ 165812 h 1905600"/>
              <a:gd name="connsiteX58" fmla="*/ 2573268 w 3166015"/>
              <a:gd name="connsiteY58" fmla="*/ 181996 h 1905600"/>
              <a:gd name="connsiteX59" fmla="*/ 2735108 w 3166015"/>
              <a:gd name="connsiteY59" fmla="*/ 222456 h 1905600"/>
              <a:gd name="connsiteX60" fmla="*/ 2840305 w 3166015"/>
              <a:gd name="connsiteY60" fmla="*/ 206272 h 1905600"/>
              <a:gd name="connsiteX61" fmla="*/ 2864581 w 3166015"/>
              <a:gd name="connsiteY61" fmla="*/ 190088 h 1905600"/>
              <a:gd name="connsiteX62" fmla="*/ 2913133 w 3166015"/>
              <a:gd name="connsiteY62" fmla="*/ 173904 h 1905600"/>
              <a:gd name="connsiteX63" fmla="*/ 3002145 w 3166015"/>
              <a:gd name="connsiteY63" fmla="*/ 198180 h 1905600"/>
              <a:gd name="connsiteX64" fmla="*/ 3010237 w 3166015"/>
              <a:gd name="connsiteY64" fmla="*/ 230548 h 1905600"/>
              <a:gd name="connsiteX65" fmla="*/ 3026422 w 3166015"/>
              <a:gd name="connsiteY65" fmla="*/ 279100 h 1905600"/>
              <a:gd name="connsiteX66" fmla="*/ 3034514 w 3166015"/>
              <a:gd name="connsiteY66" fmla="*/ 303377 h 1905600"/>
              <a:gd name="connsiteX67" fmla="*/ 3042606 w 3166015"/>
              <a:gd name="connsiteY67" fmla="*/ 392389 h 1905600"/>
              <a:gd name="connsiteX68" fmla="*/ 3050698 w 3166015"/>
              <a:gd name="connsiteY68" fmla="*/ 449033 h 1905600"/>
              <a:gd name="connsiteX69" fmla="*/ 3066882 w 3166015"/>
              <a:gd name="connsiteY69" fmla="*/ 651334 h 1905600"/>
              <a:gd name="connsiteX70" fmla="*/ 3074974 w 3166015"/>
              <a:gd name="connsiteY70" fmla="*/ 675610 h 1905600"/>
              <a:gd name="connsiteX71" fmla="*/ 3083066 w 3166015"/>
              <a:gd name="connsiteY71" fmla="*/ 869819 h 1905600"/>
              <a:gd name="connsiteX72" fmla="*/ 3091158 w 3166015"/>
              <a:gd name="connsiteY72" fmla="*/ 894095 h 1905600"/>
              <a:gd name="connsiteX73" fmla="*/ 3107342 w 3166015"/>
              <a:gd name="connsiteY73" fmla="*/ 950739 h 1905600"/>
              <a:gd name="connsiteX74" fmla="*/ 3115434 w 3166015"/>
              <a:gd name="connsiteY74" fmla="*/ 1015476 h 1905600"/>
              <a:gd name="connsiteX75" fmla="*/ 3123526 w 3166015"/>
              <a:gd name="connsiteY75" fmla="*/ 1039752 h 1905600"/>
              <a:gd name="connsiteX76" fmla="*/ 3131618 w 3166015"/>
              <a:gd name="connsiteY76" fmla="*/ 1072120 h 1905600"/>
              <a:gd name="connsiteX77" fmla="*/ 3147802 w 3166015"/>
              <a:gd name="connsiteY77" fmla="*/ 1120672 h 1905600"/>
              <a:gd name="connsiteX78" fmla="*/ 3147802 w 3166015"/>
              <a:gd name="connsiteY78" fmla="*/ 1541458 h 1905600"/>
              <a:gd name="connsiteX79" fmla="*/ 3123526 w 3166015"/>
              <a:gd name="connsiteY79" fmla="*/ 1606194 h 1905600"/>
              <a:gd name="connsiteX80" fmla="*/ 3115434 w 3166015"/>
              <a:gd name="connsiteY80" fmla="*/ 1630470 h 1905600"/>
              <a:gd name="connsiteX81" fmla="*/ 3091158 w 3166015"/>
              <a:gd name="connsiteY81" fmla="*/ 1638562 h 1905600"/>
              <a:gd name="connsiteX82" fmla="*/ 3074974 w 3166015"/>
              <a:gd name="connsiteY82" fmla="*/ 1654747 h 1905600"/>
              <a:gd name="connsiteX83" fmla="*/ 3026422 w 3166015"/>
              <a:gd name="connsiteY83" fmla="*/ 1670931 h 1905600"/>
              <a:gd name="connsiteX84" fmla="*/ 3010237 w 3166015"/>
              <a:gd name="connsiteY84" fmla="*/ 1687115 h 1905600"/>
              <a:gd name="connsiteX85" fmla="*/ 2905041 w 3166015"/>
              <a:gd name="connsiteY85" fmla="*/ 1703299 h 1905600"/>
              <a:gd name="connsiteX86" fmla="*/ 2807937 w 3166015"/>
              <a:gd name="connsiteY86" fmla="*/ 1695207 h 1905600"/>
              <a:gd name="connsiteX87" fmla="*/ 2735108 w 3166015"/>
              <a:gd name="connsiteY87" fmla="*/ 1654747 h 1905600"/>
              <a:gd name="connsiteX88" fmla="*/ 2686556 w 3166015"/>
              <a:gd name="connsiteY88" fmla="*/ 1638562 h 1905600"/>
              <a:gd name="connsiteX89" fmla="*/ 2662280 w 3166015"/>
              <a:gd name="connsiteY89" fmla="*/ 1630470 h 1905600"/>
              <a:gd name="connsiteX90" fmla="*/ 2638004 w 3166015"/>
              <a:gd name="connsiteY90" fmla="*/ 1614286 h 1905600"/>
              <a:gd name="connsiteX91" fmla="*/ 2605636 w 3166015"/>
              <a:gd name="connsiteY91" fmla="*/ 1606194 h 1905600"/>
              <a:gd name="connsiteX92" fmla="*/ 2581360 w 3166015"/>
              <a:gd name="connsiteY92" fmla="*/ 1598102 h 1905600"/>
              <a:gd name="connsiteX93" fmla="*/ 2548991 w 3166015"/>
              <a:gd name="connsiteY93" fmla="*/ 1590010 h 1905600"/>
              <a:gd name="connsiteX94" fmla="*/ 2500439 w 3166015"/>
              <a:gd name="connsiteY94" fmla="*/ 1573826 h 1905600"/>
              <a:gd name="connsiteX95" fmla="*/ 2468071 w 3166015"/>
              <a:gd name="connsiteY95" fmla="*/ 1565734 h 1905600"/>
              <a:gd name="connsiteX96" fmla="*/ 2419519 w 3166015"/>
              <a:gd name="connsiteY96" fmla="*/ 1549550 h 1905600"/>
              <a:gd name="connsiteX97" fmla="*/ 2395243 w 3166015"/>
              <a:gd name="connsiteY97" fmla="*/ 1525274 h 1905600"/>
              <a:gd name="connsiteX98" fmla="*/ 2338599 w 3166015"/>
              <a:gd name="connsiteY98" fmla="*/ 1509090 h 1905600"/>
              <a:gd name="connsiteX99" fmla="*/ 2168666 w 3166015"/>
              <a:gd name="connsiteY99" fmla="*/ 1484814 h 1905600"/>
              <a:gd name="connsiteX100" fmla="*/ 2136298 w 3166015"/>
              <a:gd name="connsiteY100" fmla="*/ 1492906 h 1905600"/>
              <a:gd name="connsiteX101" fmla="*/ 2087745 w 3166015"/>
              <a:gd name="connsiteY101" fmla="*/ 1509090 h 1905600"/>
              <a:gd name="connsiteX102" fmla="*/ 1982549 w 3166015"/>
              <a:gd name="connsiteY102" fmla="*/ 1525274 h 1905600"/>
              <a:gd name="connsiteX103" fmla="*/ 1885445 w 3166015"/>
              <a:gd name="connsiteY103" fmla="*/ 1517182 h 1905600"/>
              <a:gd name="connsiteX104" fmla="*/ 1853076 w 3166015"/>
              <a:gd name="connsiteY104" fmla="*/ 1509090 h 1905600"/>
              <a:gd name="connsiteX105" fmla="*/ 1788340 w 3166015"/>
              <a:gd name="connsiteY105" fmla="*/ 1500998 h 1905600"/>
              <a:gd name="connsiteX106" fmla="*/ 1602223 w 3166015"/>
              <a:gd name="connsiteY106" fmla="*/ 1509090 h 1905600"/>
              <a:gd name="connsiteX107" fmla="*/ 1497027 w 3166015"/>
              <a:gd name="connsiteY107" fmla="*/ 1533366 h 1905600"/>
              <a:gd name="connsiteX108" fmla="*/ 1472751 w 3166015"/>
              <a:gd name="connsiteY108" fmla="*/ 1541458 h 1905600"/>
              <a:gd name="connsiteX109" fmla="*/ 1448475 w 3166015"/>
              <a:gd name="connsiteY109" fmla="*/ 1533366 h 1905600"/>
              <a:gd name="connsiteX110" fmla="*/ 1440383 w 3166015"/>
              <a:gd name="connsiteY110" fmla="*/ 1509090 h 1905600"/>
              <a:gd name="connsiteX111" fmla="*/ 1448475 w 3166015"/>
              <a:gd name="connsiteY111" fmla="*/ 1347249 h 1905600"/>
              <a:gd name="connsiteX112" fmla="*/ 1464659 w 3166015"/>
              <a:gd name="connsiteY112" fmla="*/ 1298697 h 1905600"/>
              <a:gd name="connsiteX113" fmla="*/ 1472751 w 3166015"/>
              <a:gd name="connsiteY113" fmla="*/ 1233961 h 1905600"/>
              <a:gd name="connsiteX114" fmla="*/ 1488935 w 3166015"/>
              <a:gd name="connsiteY114" fmla="*/ 1209685 h 1905600"/>
              <a:gd name="connsiteX115" fmla="*/ 1480843 w 3166015"/>
              <a:gd name="connsiteY115" fmla="*/ 1128764 h 1905600"/>
              <a:gd name="connsiteX116" fmla="*/ 1472751 w 3166015"/>
              <a:gd name="connsiteY116" fmla="*/ 1104488 h 1905600"/>
              <a:gd name="connsiteX117" fmla="*/ 1448475 w 3166015"/>
              <a:gd name="connsiteY117" fmla="*/ 1096396 h 1905600"/>
              <a:gd name="connsiteX118" fmla="*/ 1424199 w 3166015"/>
              <a:gd name="connsiteY118" fmla="*/ 1080212 h 1905600"/>
              <a:gd name="connsiteX119" fmla="*/ 1286634 w 3166015"/>
              <a:gd name="connsiteY119" fmla="*/ 1064028 h 1905600"/>
              <a:gd name="connsiteX120" fmla="*/ 1181437 w 3166015"/>
              <a:gd name="connsiteY120" fmla="*/ 1039752 h 1905600"/>
              <a:gd name="connsiteX121" fmla="*/ 1149069 w 3166015"/>
              <a:gd name="connsiteY121" fmla="*/ 1031660 h 1905600"/>
              <a:gd name="connsiteX122" fmla="*/ 1060057 w 3166015"/>
              <a:gd name="connsiteY122" fmla="*/ 1015476 h 1905600"/>
              <a:gd name="connsiteX123" fmla="*/ 1019597 w 3166015"/>
              <a:gd name="connsiteY123" fmla="*/ 1023568 h 1905600"/>
              <a:gd name="connsiteX124" fmla="*/ 971045 w 3166015"/>
              <a:gd name="connsiteY124" fmla="*/ 1055936 h 1905600"/>
              <a:gd name="connsiteX125" fmla="*/ 946768 w 3166015"/>
              <a:gd name="connsiteY125" fmla="*/ 1064028 h 1905600"/>
              <a:gd name="connsiteX126" fmla="*/ 922492 w 3166015"/>
              <a:gd name="connsiteY126" fmla="*/ 1080212 h 1905600"/>
              <a:gd name="connsiteX127" fmla="*/ 873940 w 3166015"/>
              <a:gd name="connsiteY127" fmla="*/ 1096396 h 1905600"/>
              <a:gd name="connsiteX128" fmla="*/ 865848 w 3166015"/>
              <a:gd name="connsiteY128" fmla="*/ 1120672 h 1905600"/>
              <a:gd name="connsiteX129" fmla="*/ 841572 w 3166015"/>
              <a:gd name="connsiteY129" fmla="*/ 1128764 h 1905600"/>
              <a:gd name="connsiteX130" fmla="*/ 623087 w 3166015"/>
              <a:gd name="connsiteY130" fmla="*/ 1136856 h 1905600"/>
              <a:gd name="connsiteX131" fmla="*/ 574535 w 3166015"/>
              <a:gd name="connsiteY131" fmla="*/ 1153040 h 1905600"/>
              <a:gd name="connsiteX132" fmla="*/ 550259 w 3166015"/>
              <a:gd name="connsiteY132" fmla="*/ 1161132 h 1905600"/>
              <a:gd name="connsiteX133" fmla="*/ 525983 w 3166015"/>
              <a:gd name="connsiteY133" fmla="*/ 1177316 h 1905600"/>
              <a:gd name="connsiteX134" fmla="*/ 509799 w 3166015"/>
              <a:gd name="connsiteY134" fmla="*/ 1225869 h 1905600"/>
              <a:gd name="connsiteX135" fmla="*/ 493614 w 3166015"/>
              <a:gd name="connsiteY135" fmla="*/ 1282513 h 1905600"/>
              <a:gd name="connsiteX136" fmla="*/ 501706 w 3166015"/>
              <a:gd name="connsiteY136" fmla="*/ 1403893 h 1905600"/>
              <a:gd name="connsiteX137" fmla="*/ 509799 w 3166015"/>
              <a:gd name="connsiteY137" fmla="*/ 1428170 h 1905600"/>
              <a:gd name="connsiteX138" fmla="*/ 558351 w 3166015"/>
              <a:gd name="connsiteY138" fmla="*/ 1444354 h 1905600"/>
              <a:gd name="connsiteX139" fmla="*/ 639271 w 3166015"/>
              <a:gd name="connsiteY139" fmla="*/ 1460538 h 1905600"/>
              <a:gd name="connsiteX140" fmla="*/ 712099 w 3166015"/>
              <a:gd name="connsiteY140" fmla="*/ 1476722 h 1905600"/>
              <a:gd name="connsiteX141" fmla="*/ 728283 w 3166015"/>
              <a:gd name="connsiteY141" fmla="*/ 1500998 h 1905600"/>
              <a:gd name="connsiteX142" fmla="*/ 768744 w 3166015"/>
              <a:gd name="connsiteY142" fmla="*/ 1533366 h 1905600"/>
              <a:gd name="connsiteX143" fmla="*/ 801112 w 3166015"/>
              <a:gd name="connsiteY143" fmla="*/ 1606194 h 1905600"/>
              <a:gd name="connsiteX144" fmla="*/ 776836 w 3166015"/>
              <a:gd name="connsiteY144" fmla="*/ 1768035 h 1905600"/>
              <a:gd name="connsiteX145" fmla="*/ 776836 w 3166015"/>
              <a:gd name="connsiteY145" fmla="*/ 1768035 h 1905600"/>
              <a:gd name="connsiteX146" fmla="*/ 768744 w 3166015"/>
              <a:gd name="connsiteY146" fmla="*/ 1808495 h 1905600"/>
              <a:gd name="connsiteX147" fmla="*/ 744468 w 3166015"/>
              <a:gd name="connsiteY147" fmla="*/ 1824679 h 1905600"/>
              <a:gd name="connsiteX148" fmla="*/ 720191 w 3166015"/>
              <a:gd name="connsiteY148" fmla="*/ 1865139 h 1905600"/>
              <a:gd name="connsiteX149" fmla="*/ 671639 w 3166015"/>
              <a:gd name="connsiteY149" fmla="*/ 1881324 h 1905600"/>
              <a:gd name="connsiteX150" fmla="*/ 614995 w 3166015"/>
              <a:gd name="connsiteY150" fmla="*/ 1897508 h 1905600"/>
              <a:gd name="connsiteX151" fmla="*/ 428878 w 3166015"/>
              <a:gd name="connsiteY151" fmla="*/ 1905600 h 1905600"/>
              <a:gd name="connsiteX152" fmla="*/ 307498 w 3166015"/>
              <a:gd name="connsiteY152" fmla="*/ 1897508 h 1905600"/>
              <a:gd name="connsiteX153" fmla="*/ 258945 w 3166015"/>
              <a:gd name="connsiteY153" fmla="*/ 1881324 h 1905600"/>
              <a:gd name="connsiteX154" fmla="*/ 234669 w 3166015"/>
              <a:gd name="connsiteY154" fmla="*/ 1873231 h 1905600"/>
              <a:gd name="connsiteX155" fmla="*/ 210393 w 3166015"/>
              <a:gd name="connsiteY155" fmla="*/ 1857047 h 1905600"/>
              <a:gd name="connsiteX156" fmla="*/ 113289 w 3166015"/>
              <a:gd name="connsiteY156" fmla="*/ 1832771 h 1905600"/>
              <a:gd name="connsiteX157" fmla="*/ 145657 w 3166015"/>
              <a:gd name="connsiteY15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513211 w 3166015"/>
              <a:gd name="connsiteY38" fmla="*/ 562322 h 1905600"/>
              <a:gd name="connsiteX39" fmla="*/ 1537487 w 3166015"/>
              <a:gd name="connsiteY39" fmla="*/ 481401 h 1905600"/>
              <a:gd name="connsiteX40" fmla="*/ 1545579 w 3166015"/>
              <a:gd name="connsiteY40" fmla="*/ 206272 h 1905600"/>
              <a:gd name="connsiteX41" fmla="*/ 1553671 w 3166015"/>
              <a:gd name="connsiteY41" fmla="*/ 76800 h 1905600"/>
              <a:gd name="connsiteX42" fmla="*/ 1561763 w 3166015"/>
              <a:gd name="connsiteY42" fmla="*/ 52524 h 1905600"/>
              <a:gd name="connsiteX43" fmla="*/ 1586039 w 3166015"/>
              <a:gd name="connsiteY43" fmla="*/ 44431 h 1905600"/>
              <a:gd name="connsiteX44" fmla="*/ 1683144 w 3166015"/>
              <a:gd name="connsiteY44" fmla="*/ 3971 h 1905600"/>
              <a:gd name="connsiteX45" fmla="*/ 1772156 w 3166015"/>
              <a:gd name="connsiteY45" fmla="*/ 12063 h 1905600"/>
              <a:gd name="connsiteX46" fmla="*/ 1820708 w 3166015"/>
              <a:gd name="connsiteY46" fmla="*/ 28247 h 1905600"/>
              <a:gd name="connsiteX47" fmla="*/ 1844984 w 3166015"/>
              <a:gd name="connsiteY47" fmla="*/ 36339 h 1905600"/>
              <a:gd name="connsiteX48" fmla="*/ 1869260 w 3166015"/>
              <a:gd name="connsiteY48" fmla="*/ 44431 h 1905600"/>
              <a:gd name="connsiteX49" fmla="*/ 1909721 w 3166015"/>
              <a:gd name="connsiteY49" fmla="*/ 52524 h 1905600"/>
              <a:gd name="connsiteX50" fmla="*/ 1966365 w 3166015"/>
              <a:gd name="connsiteY50" fmla="*/ 68708 h 1905600"/>
              <a:gd name="connsiteX51" fmla="*/ 2298138 w 3166015"/>
              <a:gd name="connsiteY51" fmla="*/ 84892 h 1905600"/>
              <a:gd name="connsiteX52" fmla="*/ 2322414 w 3166015"/>
              <a:gd name="connsiteY52" fmla="*/ 92984 h 1905600"/>
              <a:gd name="connsiteX53" fmla="*/ 2362875 w 3166015"/>
              <a:gd name="connsiteY53" fmla="*/ 101076 h 1905600"/>
              <a:gd name="connsiteX54" fmla="*/ 2387151 w 3166015"/>
              <a:gd name="connsiteY54" fmla="*/ 117260 h 1905600"/>
              <a:gd name="connsiteX55" fmla="*/ 2468071 w 3166015"/>
              <a:gd name="connsiteY55" fmla="*/ 133444 h 1905600"/>
              <a:gd name="connsiteX56" fmla="*/ 2524715 w 3166015"/>
              <a:gd name="connsiteY56" fmla="*/ 165812 h 1905600"/>
              <a:gd name="connsiteX57" fmla="*/ 2573268 w 3166015"/>
              <a:gd name="connsiteY57" fmla="*/ 181996 h 1905600"/>
              <a:gd name="connsiteX58" fmla="*/ 2735108 w 3166015"/>
              <a:gd name="connsiteY58" fmla="*/ 222456 h 1905600"/>
              <a:gd name="connsiteX59" fmla="*/ 2840305 w 3166015"/>
              <a:gd name="connsiteY59" fmla="*/ 206272 h 1905600"/>
              <a:gd name="connsiteX60" fmla="*/ 2864581 w 3166015"/>
              <a:gd name="connsiteY60" fmla="*/ 190088 h 1905600"/>
              <a:gd name="connsiteX61" fmla="*/ 2913133 w 3166015"/>
              <a:gd name="connsiteY61" fmla="*/ 173904 h 1905600"/>
              <a:gd name="connsiteX62" fmla="*/ 3002145 w 3166015"/>
              <a:gd name="connsiteY62" fmla="*/ 198180 h 1905600"/>
              <a:gd name="connsiteX63" fmla="*/ 3010237 w 3166015"/>
              <a:gd name="connsiteY63" fmla="*/ 230548 h 1905600"/>
              <a:gd name="connsiteX64" fmla="*/ 3026422 w 3166015"/>
              <a:gd name="connsiteY64" fmla="*/ 279100 h 1905600"/>
              <a:gd name="connsiteX65" fmla="*/ 3034514 w 3166015"/>
              <a:gd name="connsiteY65" fmla="*/ 303377 h 1905600"/>
              <a:gd name="connsiteX66" fmla="*/ 3042606 w 3166015"/>
              <a:gd name="connsiteY66" fmla="*/ 392389 h 1905600"/>
              <a:gd name="connsiteX67" fmla="*/ 3050698 w 3166015"/>
              <a:gd name="connsiteY67" fmla="*/ 449033 h 1905600"/>
              <a:gd name="connsiteX68" fmla="*/ 3066882 w 3166015"/>
              <a:gd name="connsiteY68" fmla="*/ 651334 h 1905600"/>
              <a:gd name="connsiteX69" fmla="*/ 3074974 w 3166015"/>
              <a:gd name="connsiteY69" fmla="*/ 675610 h 1905600"/>
              <a:gd name="connsiteX70" fmla="*/ 3083066 w 3166015"/>
              <a:gd name="connsiteY70" fmla="*/ 869819 h 1905600"/>
              <a:gd name="connsiteX71" fmla="*/ 3091158 w 3166015"/>
              <a:gd name="connsiteY71" fmla="*/ 894095 h 1905600"/>
              <a:gd name="connsiteX72" fmla="*/ 3107342 w 3166015"/>
              <a:gd name="connsiteY72" fmla="*/ 950739 h 1905600"/>
              <a:gd name="connsiteX73" fmla="*/ 3115434 w 3166015"/>
              <a:gd name="connsiteY73" fmla="*/ 1015476 h 1905600"/>
              <a:gd name="connsiteX74" fmla="*/ 3123526 w 3166015"/>
              <a:gd name="connsiteY74" fmla="*/ 1039752 h 1905600"/>
              <a:gd name="connsiteX75" fmla="*/ 3131618 w 3166015"/>
              <a:gd name="connsiteY75" fmla="*/ 1072120 h 1905600"/>
              <a:gd name="connsiteX76" fmla="*/ 3147802 w 3166015"/>
              <a:gd name="connsiteY76" fmla="*/ 1120672 h 1905600"/>
              <a:gd name="connsiteX77" fmla="*/ 3147802 w 3166015"/>
              <a:gd name="connsiteY77" fmla="*/ 1541458 h 1905600"/>
              <a:gd name="connsiteX78" fmla="*/ 3123526 w 3166015"/>
              <a:gd name="connsiteY78" fmla="*/ 1606194 h 1905600"/>
              <a:gd name="connsiteX79" fmla="*/ 3115434 w 3166015"/>
              <a:gd name="connsiteY79" fmla="*/ 1630470 h 1905600"/>
              <a:gd name="connsiteX80" fmla="*/ 3091158 w 3166015"/>
              <a:gd name="connsiteY80" fmla="*/ 1638562 h 1905600"/>
              <a:gd name="connsiteX81" fmla="*/ 3074974 w 3166015"/>
              <a:gd name="connsiteY81" fmla="*/ 1654747 h 1905600"/>
              <a:gd name="connsiteX82" fmla="*/ 3026422 w 3166015"/>
              <a:gd name="connsiteY82" fmla="*/ 1670931 h 1905600"/>
              <a:gd name="connsiteX83" fmla="*/ 3010237 w 3166015"/>
              <a:gd name="connsiteY83" fmla="*/ 1687115 h 1905600"/>
              <a:gd name="connsiteX84" fmla="*/ 2905041 w 3166015"/>
              <a:gd name="connsiteY84" fmla="*/ 1703299 h 1905600"/>
              <a:gd name="connsiteX85" fmla="*/ 2807937 w 3166015"/>
              <a:gd name="connsiteY85" fmla="*/ 1695207 h 1905600"/>
              <a:gd name="connsiteX86" fmla="*/ 2735108 w 3166015"/>
              <a:gd name="connsiteY86" fmla="*/ 1654747 h 1905600"/>
              <a:gd name="connsiteX87" fmla="*/ 2686556 w 3166015"/>
              <a:gd name="connsiteY87" fmla="*/ 1638562 h 1905600"/>
              <a:gd name="connsiteX88" fmla="*/ 2662280 w 3166015"/>
              <a:gd name="connsiteY88" fmla="*/ 1630470 h 1905600"/>
              <a:gd name="connsiteX89" fmla="*/ 2638004 w 3166015"/>
              <a:gd name="connsiteY89" fmla="*/ 1614286 h 1905600"/>
              <a:gd name="connsiteX90" fmla="*/ 2605636 w 3166015"/>
              <a:gd name="connsiteY90" fmla="*/ 1606194 h 1905600"/>
              <a:gd name="connsiteX91" fmla="*/ 2581360 w 3166015"/>
              <a:gd name="connsiteY91" fmla="*/ 1598102 h 1905600"/>
              <a:gd name="connsiteX92" fmla="*/ 2548991 w 3166015"/>
              <a:gd name="connsiteY92" fmla="*/ 1590010 h 1905600"/>
              <a:gd name="connsiteX93" fmla="*/ 2500439 w 3166015"/>
              <a:gd name="connsiteY93" fmla="*/ 1573826 h 1905600"/>
              <a:gd name="connsiteX94" fmla="*/ 2468071 w 3166015"/>
              <a:gd name="connsiteY94" fmla="*/ 1565734 h 1905600"/>
              <a:gd name="connsiteX95" fmla="*/ 2419519 w 3166015"/>
              <a:gd name="connsiteY95" fmla="*/ 1549550 h 1905600"/>
              <a:gd name="connsiteX96" fmla="*/ 2395243 w 3166015"/>
              <a:gd name="connsiteY96" fmla="*/ 1525274 h 1905600"/>
              <a:gd name="connsiteX97" fmla="*/ 2338599 w 3166015"/>
              <a:gd name="connsiteY97" fmla="*/ 1509090 h 1905600"/>
              <a:gd name="connsiteX98" fmla="*/ 2168666 w 3166015"/>
              <a:gd name="connsiteY98" fmla="*/ 1484814 h 1905600"/>
              <a:gd name="connsiteX99" fmla="*/ 2136298 w 3166015"/>
              <a:gd name="connsiteY99" fmla="*/ 1492906 h 1905600"/>
              <a:gd name="connsiteX100" fmla="*/ 2087745 w 3166015"/>
              <a:gd name="connsiteY100" fmla="*/ 1509090 h 1905600"/>
              <a:gd name="connsiteX101" fmla="*/ 1982549 w 3166015"/>
              <a:gd name="connsiteY101" fmla="*/ 1525274 h 1905600"/>
              <a:gd name="connsiteX102" fmla="*/ 1885445 w 3166015"/>
              <a:gd name="connsiteY102" fmla="*/ 1517182 h 1905600"/>
              <a:gd name="connsiteX103" fmla="*/ 1853076 w 3166015"/>
              <a:gd name="connsiteY103" fmla="*/ 1509090 h 1905600"/>
              <a:gd name="connsiteX104" fmla="*/ 1788340 w 3166015"/>
              <a:gd name="connsiteY104" fmla="*/ 1500998 h 1905600"/>
              <a:gd name="connsiteX105" fmla="*/ 1602223 w 3166015"/>
              <a:gd name="connsiteY105" fmla="*/ 1509090 h 1905600"/>
              <a:gd name="connsiteX106" fmla="*/ 1497027 w 3166015"/>
              <a:gd name="connsiteY106" fmla="*/ 1533366 h 1905600"/>
              <a:gd name="connsiteX107" fmla="*/ 1472751 w 3166015"/>
              <a:gd name="connsiteY107" fmla="*/ 1541458 h 1905600"/>
              <a:gd name="connsiteX108" fmla="*/ 1448475 w 3166015"/>
              <a:gd name="connsiteY108" fmla="*/ 1533366 h 1905600"/>
              <a:gd name="connsiteX109" fmla="*/ 1440383 w 3166015"/>
              <a:gd name="connsiteY109" fmla="*/ 1509090 h 1905600"/>
              <a:gd name="connsiteX110" fmla="*/ 1448475 w 3166015"/>
              <a:gd name="connsiteY110" fmla="*/ 1347249 h 1905600"/>
              <a:gd name="connsiteX111" fmla="*/ 1464659 w 3166015"/>
              <a:gd name="connsiteY111" fmla="*/ 1298697 h 1905600"/>
              <a:gd name="connsiteX112" fmla="*/ 1472751 w 3166015"/>
              <a:gd name="connsiteY112" fmla="*/ 1233961 h 1905600"/>
              <a:gd name="connsiteX113" fmla="*/ 1488935 w 3166015"/>
              <a:gd name="connsiteY113" fmla="*/ 1209685 h 1905600"/>
              <a:gd name="connsiteX114" fmla="*/ 1480843 w 3166015"/>
              <a:gd name="connsiteY114" fmla="*/ 1128764 h 1905600"/>
              <a:gd name="connsiteX115" fmla="*/ 1472751 w 3166015"/>
              <a:gd name="connsiteY115" fmla="*/ 1104488 h 1905600"/>
              <a:gd name="connsiteX116" fmla="*/ 1448475 w 3166015"/>
              <a:gd name="connsiteY116" fmla="*/ 1096396 h 1905600"/>
              <a:gd name="connsiteX117" fmla="*/ 1424199 w 3166015"/>
              <a:gd name="connsiteY117" fmla="*/ 1080212 h 1905600"/>
              <a:gd name="connsiteX118" fmla="*/ 1286634 w 3166015"/>
              <a:gd name="connsiteY118" fmla="*/ 1064028 h 1905600"/>
              <a:gd name="connsiteX119" fmla="*/ 1181437 w 3166015"/>
              <a:gd name="connsiteY119" fmla="*/ 1039752 h 1905600"/>
              <a:gd name="connsiteX120" fmla="*/ 1149069 w 3166015"/>
              <a:gd name="connsiteY120" fmla="*/ 1031660 h 1905600"/>
              <a:gd name="connsiteX121" fmla="*/ 1060057 w 3166015"/>
              <a:gd name="connsiteY121" fmla="*/ 1015476 h 1905600"/>
              <a:gd name="connsiteX122" fmla="*/ 1019597 w 3166015"/>
              <a:gd name="connsiteY122" fmla="*/ 1023568 h 1905600"/>
              <a:gd name="connsiteX123" fmla="*/ 971045 w 3166015"/>
              <a:gd name="connsiteY123" fmla="*/ 1055936 h 1905600"/>
              <a:gd name="connsiteX124" fmla="*/ 946768 w 3166015"/>
              <a:gd name="connsiteY124" fmla="*/ 1064028 h 1905600"/>
              <a:gd name="connsiteX125" fmla="*/ 922492 w 3166015"/>
              <a:gd name="connsiteY125" fmla="*/ 1080212 h 1905600"/>
              <a:gd name="connsiteX126" fmla="*/ 873940 w 3166015"/>
              <a:gd name="connsiteY126" fmla="*/ 1096396 h 1905600"/>
              <a:gd name="connsiteX127" fmla="*/ 865848 w 3166015"/>
              <a:gd name="connsiteY127" fmla="*/ 1120672 h 1905600"/>
              <a:gd name="connsiteX128" fmla="*/ 841572 w 3166015"/>
              <a:gd name="connsiteY128" fmla="*/ 1128764 h 1905600"/>
              <a:gd name="connsiteX129" fmla="*/ 623087 w 3166015"/>
              <a:gd name="connsiteY129" fmla="*/ 1136856 h 1905600"/>
              <a:gd name="connsiteX130" fmla="*/ 574535 w 3166015"/>
              <a:gd name="connsiteY130" fmla="*/ 1153040 h 1905600"/>
              <a:gd name="connsiteX131" fmla="*/ 550259 w 3166015"/>
              <a:gd name="connsiteY131" fmla="*/ 1161132 h 1905600"/>
              <a:gd name="connsiteX132" fmla="*/ 525983 w 3166015"/>
              <a:gd name="connsiteY132" fmla="*/ 1177316 h 1905600"/>
              <a:gd name="connsiteX133" fmla="*/ 509799 w 3166015"/>
              <a:gd name="connsiteY133" fmla="*/ 1225869 h 1905600"/>
              <a:gd name="connsiteX134" fmla="*/ 493614 w 3166015"/>
              <a:gd name="connsiteY134" fmla="*/ 1282513 h 1905600"/>
              <a:gd name="connsiteX135" fmla="*/ 501706 w 3166015"/>
              <a:gd name="connsiteY135" fmla="*/ 1403893 h 1905600"/>
              <a:gd name="connsiteX136" fmla="*/ 509799 w 3166015"/>
              <a:gd name="connsiteY136" fmla="*/ 1428170 h 1905600"/>
              <a:gd name="connsiteX137" fmla="*/ 558351 w 3166015"/>
              <a:gd name="connsiteY137" fmla="*/ 1444354 h 1905600"/>
              <a:gd name="connsiteX138" fmla="*/ 639271 w 3166015"/>
              <a:gd name="connsiteY138" fmla="*/ 1460538 h 1905600"/>
              <a:gd name="connsiteX139" fmla="*/ 712099 w 3166015"/>
              <a:gd name="connsiteY139" fmla="*/ 1476722 h 1905600"/>
              <a:gd name="connsiteX140" fmla="*/ 728283 w 3166015"/>
              <a:gd name="connsiteY140" fmla="*/ 1500998 h 1905600"/>
              <a:gd name="connsiteX141" fmla="*/ 768744 w 3166015"/>
              <a:gd name="connsiteY141" fmla="*/ 1533366 h 1905600"/>
              <a:gd name="connsiteX142" fmla="*/ 801112 w 3166015"/>
              <a:gd name="connsiteY142" fmla="*/ 1606194 h 1905600"/>
              <a:gd name="connsiteX143" fmla="*/ 776836 w 3166015"/>
              <a:gd name="connsiteY143" fmla="*/ 1768035 h 1905600"/>
              <a:gd name="connsiteX144" fmla="*/ 776836 w 3166015"/>
              <a:gd name="connsiteY144" fmla="*/ 1768035 h 1905600"/>
              <a:gd name="connsiteX145" fmla="*/ 768744 w 3166015"/>
              <a:gd name="connsiteY145" fmla="*/ 1808495 h 1905600"/>
              <a:gd name="connsiteX146" fmla="*/ 744468 w 3166015"/>
              <a:gd name="connsiteY146" fmla="*/ 1824679 h 1905600"/>
              <a:gd name="connsiteX147" fmla="*/ 720191 w 3166015"/>
              <a:gd name="connsiteY147" fmla="*/ 1865139 h 1905600"/>
              <a:gd name="connsiteX148" fmla="*/ 671639 w 3166015"/>
              <a:gd name="connsiteY148" fmla="*/ 1881324 h 1905600"/>
              <a:gd name="connsiteX149" fmla="*/ 614995 w 3166015"/>
              <a:gd name="connsiteY149" fmla="*/ 1897508 h 1905600"/>
              <a:gd name="connsiteX150" fmla="*/ 428878 w 3166015"/>
              <a:gd name="connsiteY150" fmla="*/ 1905600 h 1905600"/>
              <a:gd name="connsiteX151" fmla="*/ 307498 w 3166015"/>
              <a:gd name="connsiteY151" fmla="*/ 1897508 h 1905600"/>
              <a:gd name="connsiteX152" fmla="*/ 258945 w 3166015"/>
              <a:gd name="connsiteY152" fmla="*/ 1881324 h 1905600"/>
              <a:gd name="connsiteX153" fmla="*/ 234669 w 3166015"/>
              <a:gd name="connsiteY153" fmla="*/ 1873231 h 1905600"/>
              <a:gd name="connsiteX154" fmla="*/ 210393 w 3166015"/>
              <a:gd name="connsiteY154" fmla="*/ 1857047 h 1905600"/>
              <a:gd name="connsiteX155" fmla="*/ 113289 w 3166015"/>
              <a:gd name="connsiteY155" fmla="*/ 1832771 h 1905600"/>
              <a:gd name="connsiteX156" fmla="*/ 145657 w 3166015"/>
              <a:gd name="connsiteY15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448475 w 3166015"/>
              <a:gd name="connsiteY36" fmla="*/ 627058 h 1905600"/>
              <a:gd name="connsiteX37" fmla="*/ 1513211 w 3166015"/>
              <a:gd name="connsiteY37" fmla="*/ 562322 h 1905600"/>
              <a:gd name="connsiteX38" fmla="*/ 1537487 w 3166015"/>
              <a:gd name="connsiteY38" fmla="*/ 481401 h 1905600"/>
              <a:gd name="connsiteX39" fmla="*/ 1545579 w 3166015"/>
              <a:gd name="connsiteY39" fmla="*/ 206272 h 1905600"/>
              <a:gd name="connsiteX40" fmla="*/ 1553671 w 3166015"/>
              <a:gd name="connsiteY40" fmla="*/ 76800 h 1905600"/>
              <a:gd name="connsiteX41" fmla="*/ 1561763 w 3166015"/>
              <a:gd name="connsiteY41" fmla="*/ 52524 h 1905600"/>
              <a:gd name="connsiteX42" fmla="*/ 1586039 w 3166015"/>
              <a:gd name="connsiteY42" fmla="*/ 44431 h 1905600"/>
              <a:gd name="connsiteX43" fmla="*/ 1683144 w 3166015"/>
              <a:gd name="connsiteY43" fmla="*/ 3971 h 1905600"/>
              <a:gd name="connsiteX44" fmla="*/ 1772156 w 3166015"/>
              <a:gd name="connsiteY44" fmla="*/ 12063 h 1905600"/>
              <a:gd name="connsiteX45" fmla="*/ 1820708 w 3166015"/>
              <a:gd name="connsiteY45" fmla="*/ 28247 h 1905600"/>
              <a:gd name="connsiteX46" fmla="*/ 1844984 w 3166015"/>
              <a:gd name="connsiteY46" fmla="*/ 36339 h 1905600"/>
              <a:gd name="connsiteX47" fmla="*/ 1869260 w 3166015"/>
              <a:gd name="connsiteY47" fmla="*/ 44431 h 1905600"/>
              <a:gd name="connsiteX48" fmla="*/ 1909721 w 3166015"/>
              <a:gd name="connsiteY48" fmla="*/ 52524 h 1905600"/>
              <a:gd name="connsiteX49" fmla="*/ 1966365 w 3166015"/>
              <a:gd name="connsiteY49" fmla="*/ 68708 h 1905600"/>
              <a:gd name="connsiteX50" fmla="*/ 2298138 w 3166015"/>
              <a:gd name="connsiteY50" fmla="*/ 84892 h 1905600"/>
              <a:gd name="connsiteX51" fmla="*/ 2322414 w 3166015"/>
              <a:gd name="connsiteY51" fmla="*/ 92984 h 1905600"/>
              <a:gd name="connsiteX52" fmla="*/ 2362875 w 3166015"/>
              <a:gd name="connsiteY52" fmla="*/ 101076 h 1905600"/>
              <a:gd name="connsiteX53" fmla="*/ 2387151 w 3166015"/>
              <a:gd name="connsiteY53" fmla="*/ 117260 h 1905600"/>
              <a:gd name="connsiteX54" fmla="*/ 2468071 w 3166015"/>
              <a:gd name="connsiteY54" fmla="*/ 133444 h 1905600"/>
              <a:gd name="connsiteX55" fmla="*/ 2524715 w 3166015"/>
              <a:gd name="connsiteY55" fmla="*/ 165812 h 1905600"/>
              <a:gd name="connsiteX56" fmla="*/ 2573268 w 3166015"/>
              <a:gd name="connsiteY56" fmla="*/ 181996 h 1905600"/>
              <a:gd name="connsiteX57" fmla="*/ 2735108 w 3166015"/>
              <a:gd name="connsiteY57" fmla="*/ 222456 h 1905600"/>
              <a:gd name="connsiteX58" fmla="*/ 2840305 w 3166015"/>
              <a:gd name="connsiteY58" fmla="*/ 206272 h 1905600"/>
              <a:gd name="connsiteX59" fmla="*/ 2864581 w 3166015"/>
              <a:gd name="connsiteY59" fmla="*/ 190088 h 1905600"/>
              <a:gd name="connsiteX60" fmla="*/ 2913133 w 3166015"/>
              <a:gd name="connsiteY60" fmla="*/ 173904 h 1905600"/>
              <a:gd name="connsiteX61" fmla="*/ 3002145 w 3166015"/>
              <a:gd name="connsiteY61" fmla="*/ 198180 h 1905600"/>
              <a:gd name="connsiteX62" fmla="*/ 3010237 w 3166015"/>
              <a:gd name="connsiteY62" fmla="*/ 230548 h 1905600"/>
              <a:gd name="connsiteX63" fmla="*/ 3026422 w 3166015"/>
              <a:gd name="connsiteY63" fmla="*/ 279100 h 1905600"/>
              <a:gd name="connsiteX64" fmla="*/ 3034514 w 3166015"/>
              <a:gd name="connsiteY64" fmla="*/ 303377 h 1905600"/>
              <a:gd name="connsiteX65" fmla="*/ 3042606 w 3166015"/>
              <a:gd name="connsiteY65" fmla="*/ 392389 h 1905600"/>
              <a:gd name="connsiteX66" fmla="*/ 3050698 w 3166015"/>
              <a:gd name="connsiteY66" fmla="*/ 449033 h 1905600"/>
              <a:gd name="connsiteX67" fmla="*/ 3066882 w 3166015"/>
              <a:gd name="connsiteY67" fmla="*/ 651334 h 1905600"/>
              <a:gd name="connsiteX68" fmla="*/ 3074974 w 3166015"/>
              <a:gd name="connsiteY68" fmla="*/ 675610 h 1905600"/>
              <a:gd name="connsiteX69" fmla="*/ 3083066 w 3166015"/>
              <a:gd name="connsiteY69" fmla="*/ 869819 h 1905600"/>
              <a:gd name="connsiteX70" fmla="*/ 3091158 w 3166015"/>
              <a:gd name="connsiteY70" fmla="*/ 894095 h 1905600"/>
              <a:gd name="connsiteX71" fmla="*/ 3107342 w 3166015"/>
              <a:gd name="connsiteY71" fmla="*/ 950739 h 1905600"/>
              <a:gd name="connsiteX72" fmla="*/ 3115434 w 3166015"/>
              <a:gd name="connsiteY72" fmla="*/ 1015476 h 1905600"/>
              <a:gd name="connsiteX73" fmla="*/ 3123526 w 3166015"/>
              <a:gd name="connsiteY73" fmla="*/ 1039752 h 1905600"/>
              <a:gd name="connsiteX74" fmla="*/ 3131618 w 3166015"/>
              <a:gd name="connsiteY74" fmla="*/ 1072120 h 1905600"/>
              <a:gd name="connsiteX75" fmla="*/ 3147802 w 3166015"/>
              <a:gd name="connsiteY75" fmla="*/ 1120672 h 1905600"/>
              <a:gd name="connsiteX76" fmla="*/ 3147802 w 3166015"/>
              <a:gd name="connsiteY76" fmla="*/ 1541458 h 1905600"/>
              <a:gd name="connsiteX77" fmla="*/ 3123526 w 3166015"/>
              <a:gd name="connsiteY77" fmla="*/ 1606194 h 1905600"/>
              <a:gd name="connsiteX78" fmla="*/ 3115434 w 3166015"/>
              <a:gd name="connsiteY78" fmla="*/ 1630470 h 1905600"/>
              <a:gd name="connsiteX79" fmla="*/ 3091158 w 3166015"/>
              <a:gd name="connsiteY79" fmla="*/ 1638562 h 1905600"/>
              <a:gd name="connsiteX80" fmla="*/ 3074974 w 3166015"/>
              <a:gd name="connsiteY80" fmla="*/ 1654747 h 1905600"/>
              <a:gd name="connsiteX81" fmla="*/ 3026422 w 3166015"/>
              <a:gd name="connsiteY81" fmla="*/ 1670931 h 1905600"/>
              <a:gd name="connsiteX82" fmla="*/ 3010237 w 3166015"/>
              <a:gd name="connsiteY82" fmla="*/ 1687115 h 1905600"/>
              <a:gd name="connsiteX83" fmla="*/ 2905041 w 3166015"/>
              <a:gd name="connsiteY83" fmla="*/ 1703299 h 1905600"/>
              <a:gd name="connsiteX84" fmla="*/ 2807937 w 3166015"/>
              <a:gd name="connsiteY84" fmla="*/ 1695207 h 1905600"/>
              <a:gd name="connsiteX85" fmla="*/ 2735108 w 3166015"/>
              <a:gd name="connsiteY85" fmla="*/ 1654747 h 1905600"/>
              <a:gd name="connsiteX86" fmla="*/ 2686556 w 3166015"/>
              <a:gd name="connsiteY86" fmla="*/ 1638562 h 1905600"/>
              <a:gd name="connsiteX87" fmla="*/ 2662280 w 3166015"/>
              <a:gd name="connsiteY87" fmla="*/ 1630470 h 1905600"/>
              <a:gd name="connsiteX88" fmla="*/ 2638004 w 3166015"/>
              <a:gd name="connsiteY88" fmla="*/ 1614286 h 1905600"/>
              <a:gd name="connsiteX89" fmla="*/ 2605636 w 3166015"/>
              <a:gd name="connsiteY89" fmla="*/ 1606194 h 1905600"/>
              <a:gd name="connsiteX90" fmla="*/ 2581360 w 3166015"/>
              <a:gd name="connsiteY90" fmla="*/ 1598102 h 1905600"/>
              <a:gd name="connsiteX91" fmla="*/ 2548991 w 3166015"/>
              <a:gd name="connsiteY91" fmla="*/ 1590010 h 1905600"/>
              <a:gd name="connsiteX92" fmla="*/ 2500439 w 3166015"/>
              <a:gd name="connsiteY92" fmla="*/ 1573826 h 1905600"/>
              <a:gd name="connsiteX93" fmla="*/ 2468071 w 3166015"/>
              <a:gd name="connsiteY93" fmla="*/ 1565734 h 1905600"/>
              <a:gd name="connsiteX94" fmla="*/ 2419519 w 3166015"/>
              <a:gd name="connsiteY94" fmla="*/ 1549550 h 1905600"/>
              <a:gd name="connsiteX95" fmla="*/ 2395243 w 3166015"/>
              <a:gd name="connsiteY95" fmla="*/ 1525274 h 1905600"/>
              <a:gd name="connsiteX96" fmla="*/ 2338599 w 3166015"/>
              <a:gd name="connsiteY96" fmla="*/ 1509090 h 1905600"/>
              <a:gd name="connsiteX97" fmla="*/ 2168666 w 3166015"/>
              <a:gd name="connsiteY97" fmla="*/ 1484814 h 1905600"/>
              <a:gd name="connsiteX98" fmla="*/ 2136298 w 3166015"/>
              <a:gd name="connsiteY98" fmla="*/ 1492906 h 1905600"/>
              <a:gd name="connsiteX99" fmla="*/ 2087745 w 3166015"/>
              <a:gd name="connsiteY99" fmla="*/ 1509090 h 1905600"/>
              <a:gd name="connsiteX100" fmla="*/ 1982549 w 3166015"/>
              <a:gd name="connsiteY100" fmla="*/ 1525274 h 1905600"/>
              <a:gd name="connsiteX101" fmla="*/ 1885445 w 3166015"/>
              <a:gd name="connsiteY101" fmla="*/ 1517182 h 1905600"/>
              <a:gd name="connsiteX102" fmla="*/ 1853076 w 3166015"/>
              <a:gd name="connsiteY102" fmla="*/ 1509090 h 1905600"/>
              <a:gd name="connsiteX103" fmla="*/ 1788340 w 3166015"/>
              <a:gd name="connsiteY103" fmla="*/ 1500998 h 1905600"/>
              <a:gd name="connsiteX104" fmla="*/ 1602223 w 3166015"/>
              <a:gd name="connsiteY104" fmla="*/ 1509090 h 1905600"/>
              <a:gd name="connsiteX105" fmla="*/ 1497027 w 3166015"/>
              <a:gd name="connsiteY105" fmla="*/ 1533366 h 1905600"/>
              <a:gd name="connsiteX106" fmla="*/ 1472751 w 3166015"/>
              <a:gd name="connsiteY106" fmla="*/ 1541458 h 1905600"/>
              <a:gd name="connsiteX107" fmla="*/ 1448475 w 3166015"/>
              <a:gd name="connsiteY107" fmla="*/ 1533366 h 1905600"/>
              <a:gd name="connsiteX108" fmla="*/ 1440383 w 3166015"/>
              <a:gd name="connsiteY108" fmla="*/ 1509090 h 1905600"/>
              <a:gd name="connsiteX109" fmla="*/ 1448475 w 3166015"/>
              <a:gd name="connsiteY109" fmla="*/ 1347249 h 1905600"/>
              <a:gd name="connsiteX110" fmla="*/ 1464659 w 3166015"/>
              <a:gd name="connsiteY110" fmla="*/ 1298697 h 1905600"/>
              <a:gd name="connsiteX111" fmla="*/ 1472751 w 3166015"/>
              <a:gd name="connsiteY111" fmla="*/ 1233961 h 1905600"/>
              <a:gd name="connsiteX112" fmla="*/ 1488935 w 3166015"/>
              <a:gd name="connsiteY112" fmla="*/ 1209685 h 1905600"/>
              <a:gd name="connsiteX113" fmla="*/ 1480843 w 3166015"/>
              <a:gd name="connsiteY113" fmla="*/ 1128764 h 1905600"/>
              <a:gd name="connsiteX114" fmla="*/ 1472751 w 3166015"/>
              <a:gd name="connsiteY114" fmla="*/ 1104488 h 1905600"/>
              <a:gd name="connsiteX115" fmla="*/ 1448475 w 3166015"/>
              <a:gd name="connsiteY115" fmla="*/ 1096396 h 1905600"/>
              <a:gd name="connsiteX116" fmla="*/ 1424199 w 3166015"/>
              <a:gd name="connsiteY116" fmla="*/ 1080212 h 1905600"/>
              <a:gd name="connsiteX117" fmla="*/ 1286634 w 3166015"/>
              <a:gd name="connsiteY117" fmla="*/ 1064028 h 1905600"/>
              <a:gd name="connsiteX118" fmla="*/ 1181437 w 3166015"/>
              <a:gd name="connsiteY118" fmla="*/ 1039752 h 1905600"/>
              <a:gd name="connsiteX119" fmla="*/ 1149069 w 3166015"/>
              <a:gd name="connsiteY119" fmla="*/ 1031660 h 1905600"/>
              <a:gd name="connsiteX120" fmla="*/ 1060057 w 3166015"/>
              <a:gd name="connsiteY120" fmla="*/ 1015476 h 1905600"/>
              <a:gd name="connsiteX121" fmla="*/ 1019597 w 3166015"/>
              <a:gd name="connsiteY121" fmla="*/ 1023568 h 1905600"/>
              <a:gd name="connsiteX122" fmla="*/ 971045 w 3166015"/>
              <a:gd name="connsiteY122" fmla="*/ 1055936 h 1905600"/>
              <a:gd name="connsiteX123" fmla="*/ 946768 w 3166015"/>
              <a:gd name="connsiteY123" fmla="*/ 1064028 h 1905600"/>
              <a:gd name="connsiteX124" fmla="*/ 922492 w 3166015"/>
              <a:gd name="connsiteY124" fmla="*/ 1080212 h 1905600"/>
              <a:gd name="connsiteX125" fmla="*/ 873940 w 3166015"/>
              <a:gd name="connsiteY125" fmla="*/ 1096396 h 1905600"/>
              <a:gd name="connsiteX126" fmla="*/ 865848 w 3166015"/>
              <a:gd name="connsiteY126" fmla="*/ 1120672 h 1905600"/>
              <a:gd name="connsiteX127" fmla="*/ 841572 w 3166015"/>
              <a:gd name="connsiteY127" fmla="*/ 1128764 h 1905600"/>
              <a:gd name="connsiteX128" fmla="*/ 623087 w 3166015"/>
              <a:gd name="connsiteY128" fmla="*/ 1136856 h 1905600"/>
              <a:gd name="connsiteX129" fmla="*/ 574535 w 3166015"/>
              <a:gd name="connsiteY129" fmla="*/ 1153040 h 1905600"/>
              <a:gd name="connsiteX130" fmla="*/ 550259 w 3166015"/>
              <a:gd name="connsiteY130" fmla="*/ 1161132 h 1905600"/>
              <a:gd name="connsiteX131" fmla="*/ 525983 w 3166015"/>
              <a:gd name="connsiteY131" fmla="*/ 1177316 h 1905600"/>
              <a:gd name="connsiteX132" fmla="*/ 509799 w 3166015"/>
              <a:gd name="connsiteY132" fmla="*/ 1225869 h 1905600"/>
              <a:gd name="connsiteX133" fmla="*/ 493614 w 3166015"/>
              <a:gd name="connsiteY133" fmla="*/ 1282513 h 1905600"/>
              <a:gd name="connsiteX134" fmla="*/ 501706 w 3166015"/>
              <a:gd name="connsiteY134" fmla="*/ 1403893 h 1905600"/>
              <a:gd name="connsiteX135" fmla="*/ 509799 w 3166015"/>
              <a:gd name="connsiteY135" fmla="*/ 1428170 h 1905600"/>
              <a:gd name="connsiteX136" fmla="*/ 558351 w 3166015"/>
              <a:gd name="connsiteY136" fmla="*/ 1444354 h 1905600"/>
              <a:gd name="connsiteX137" fmla="*/ 639271 w 3166015"/>
              <a:gd name="connsiteY137" fmla="*/ 1460538 h 1905600"/>
              <a:gd name="connsiteX138" fmla="*/ 712099 w 3166015"/>
              <a:gd name="connsiteY138" fmla="*/ 1476722 h 1905600"/>
              <a:gd name="connsiteX139" fmla="*/ 728283 w 3166015"/>
              <a:gd name="connsiteY139" fmla="*/ 1500998 h 1905600"/>
              <a:gd name="connsiteX140" fmla="*/ 768744 w 3166015"/>
              <a:gd name="connsiteY140" fmla="*/ 1533366 h 1905600"/>
              <a:gd name="connsiteX141" fmla="*/ 801112 w 3166015"/>
              <a:gd name="connsiteY141" fmla="*/ 1606194 h 1905600"/>
              <a:gd name="connsiteX142" fmla="*/ 776836 w 3166015"/>
              <a:gd name="connsiteY142" fmla="*/ 1768035 h 1905600"/>
              <a:gd name="connsiteX143" fmla="*/ 776836 w 3166015"/>
              <a:gd name="connsiteY143" fmla="*/ 1768035 h 1905600"/>
              <a:gd name="connsiteX144" fmla="*/ 768744 w 3166015"/>
              <a:gd name="connsiteY144" fmla="*/ 1808495 h 1905600"/>
              <a:gd name="connsiteX145" fmla="*/ 744468 w 3166015"/>
              <a:gd name="connsiteY145" fmla="*/ 1824679 h 1905600"/>
              <a:gd name="connsiteX146" fmla="*/ 720191 w 3166015"/>
              <a:gd name="connsiteY146" fmla="*/ 1865139 h 1905600"/>
              <a:gd name="connsiteX147" fmla="*/ 671639 w 3166015"/>
              <a:gd name="connsiteY147" fmla="*/ 1881324 h 1905600"/>
              <a:gd name="connsiteX148" fmla="*/ 614995 w 3166015"/>
              <a:gd name="connsiteY148" fmla="*/ 1897508 h 1905600"/>
              <a:gd name="connsiteX149" fmla="*/ 428878 w 3166015"/>
              <a:gd name="connsiteY149" fmla="*/ 1905600 h 1905600"/>
              <a:gd name="connsiteX150" fmla="*/ 307498 w 3166015"/>
              <a:gd name="connsiteY150" fmla="*/ 1897508 h 1905600"/>
              <a:gd name="connsiteX151" fmla="*/ 258945 w 3166015"/>
              <a:gd name="connsiteY151" fmla="*/ 1881324 h 1905600"/>
              <a:gd name="connsiteX152" fmla="*/ 234669 w 3166015"/>
              <a:gd name="connsiteY152" fmla="*/ 1873231 h 1905600"/>
              <a:gd name="connsiteX153" fmla="*/ 210393 w 3166015"/>
              <a:gd name="connsiteY153" fmla="*/ 1857047 h 1905600"/>
              <a:gd name="connsiteX154" fmla="*/ 113289 w 3166015"/>
              <a:gd name="connsiteY154" fmla="*/ 1832771 h 1905600"/>
              <a:gd name="connsiteX155" fmla="*/ 145657 w 3166015"/>
              <a:gd name="connsiteY15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310910 w 3166015"/>
              <a:gd name="connsiteY33" fmla="*/ 699886 h 1905600"/>
              <a:gd name="connsiteX34" fmla="*/ 1367554 w 3166015"/>
              <a:gd name="connsiteY34" fmla="*/ 691794 h 1905600"/>
              <a:gd name="connsiteX35" fmla="*/ 1448475 w 3166015"/>
              <a:gd name="connsiteY35" fmla="*/ 627058 h 1905600"/>
              <a:gd name="connsiteX36" fmla="*/ 1513211 w 3166015"/>
              <a:gd name="connsiteY36" fmla="*/ 562322 h 1905600"/>
              <a:gd name="connsiteX37" fmla="*/ 1537487 w 3166015"/>
              <a:gd name="connsiteY37" fmla="*/ 481401 h 1905600"/>
              <a:gd name="connsiteX38" fmla="*/ 1545579 w 3166015"/>
              <a:gd name="connsiteY38" fmla="*/ 206272 h 1905600"/>
              <a:gd name="connsiteX39" fmla="*/ 1553671 w 3166015"/>
              <a:gd name="connsiteY39" fmla="*/ 76800 h 1905600"/>
              <a:gd name="connsiteX40" fmla="*/ 1561763 w 3166015"/>
              <a:gd name="connsiteY40" fmla="*/ 52524 h 1905600"/>
              <a:gd name="connsiteX41" fmla="*/ 1586039 w 3166015"/>
              <a:gd name="connsiteY41" fmla="*/ 44431 h 1905600"/>
              <a:gd name="connsiteX42" fmla="*/ 1683144 w 3166015"/>
              <a:gd name="connsiteY42" fmla="*/ 3971 h 1905600"/>
              <a:gd name="connsiteX43" fmla="*/ 1772156 w 3166015"/>
              <a:gd name="connsiteY43" fmla="*/ 12063 h 1905600"/>
              <a:gd name="connsiteX44" fmla="*/ 1820708 w 3166015"/>
              <a:gd name="connsiteY44" fmla="*/ 28247 h 1905600"/>
              <a:gd name="connsiteX45" fmla="*/ 1844984 w 3166015"/>
              <a:gd name="connsiteY45" fmla="*/ 36339 h 1905600"/>
              <a:gd name="connsiteX46" fmla="*/ 1869260 w 3166015"/>
              <a:gd name="connsiteY46" fmla="*/ 44431 h 1905600"/>
              <a:gd name="connsiteX47" fmla="*/ 1909721 w 3166015"/>
              <a:gd name="connsiteY47" fmla="*/ 52524 h 1905600"/>
              <a:gd name="connsiteX48" fmla="*/ 1966365 w 3166015"/>
              <a:gd name="connsiteY48" fmla="*/ 68708 h 1905600"/>
              <a:gd name="connsiteX49" fmla="*/ 2298138 w 3166015"/>
              <a:gd name="connsiteY49" fmla="*/ 84892 h 1905600"/>
              <a:gd name="connsiteX50" fmla="*/ 2322414 w 3166015"/>
              <a:gd name="connsiteY50" fmla="*/ 92984 h 1905600"/>
              <a:gd name="connsiteX51" fmla="*/ 2362875 w 3166015"/>
              <a:gd name="connsiteY51" fmla="*/ 101076 h 1905600"/>
              <a:gd name="connsiteX52" fmla="*/ 2387151 w 3166015"/>
              <a:gd name="connsiteY52" fmla="*/ 117260 h 1905600"/>
              <a:gd name="connsiteX53" fmla="*/ 2468071 w 3166015"/>
              <a:gd name="connsiteY53" fmla="*/ 133444 h 1905600"/>
              <a:gd name="connsiteX54" fmla="*/ 2524715 w 3166015"/>
              <a:gd name="connsiteY54" fmla="*/ 165812 h 1905600"/>
              <a:gd name="connsiteX55" fmla="*/ 2573268 w 3166015"/>
              <a:gd name="connsiteY55" fmla="*/ 181996 h 1905600"/>
              <a:gd name="connsiteX56" fmla="*/ 2735108 w 3166015"/>
              <a:gd name="connsiteY56" fmla="*/ 222456 h 1905600"/>
              <a:gd name="connsiteX57" fmla="*/ 2840305 w 3166015"/>
              <a:gd name="connsiteY57" fmla="*/ 206272 h 1905600"/>
              <a:gd name="connsiteX58" fmla="*/ 2864581 w 3166015"/>
              <a:gd name="connsiteY58" fmla="*/ 190088 h 1905600"/>
              <a:gd name="connsiteX59" fmla="*/ 2913133 w 3166015"/>
              <a:gd name="connsiteY59" fmla="*/ 173904 h 1905600"/>
              <a:gd name="connsiteX60" fmla="*/ 3002145 w 3166015"/>
              <a:gd name="connsiteY60" fmla="*/ 198180 h 1905600"/>
              <a:gd name="connsiteX61" fmla="*/ 3010237 w 3166015"/>
              <a:gd name="connsiteY61" fmla="*/ 230548 h 1905600"/>
              <a:gd name="connsiteX62" fmla="*/ 3026422 w 3166015"/>
              <a:gd name="connsiteY62" fmla="*/ 279100 h 1905600"/>
              <a:gd name="connsiteX63" fmla="*/ 3034514 w 3166015"/>
              <a:gd name="connsiteY63" fmla="*/ 303377 h 1905600"/>
              <a:gd name="connsiteX64" fmla="*/ 3042606 w 3166015"/>
              <a:gd name="connsiteY64" fmla="*/ 392389 h 1905600"/>
              <a:gd name="connsiteX65" fmla="*/ 3050698 w 3166015"/>
              <a:gd name="connsiteY65" fmla="*/ 449033 h 1905600"/>
              <a:gd name="connsiteX66" fmla="*/ 3066882 w 3166015"/>
              <a:gd name="connsiteY66" fmla="*/ 651334 h 1905600"/>
              <a:gd name="connsiteX67" fmla="*/ 3074974 w 3166015"/>
              <a:gd name="connsiteY67" fmla="*/ 675610 h 1905600"/>
              <a:gd name="connsiteX68" fmla="*/ 3083066 w 3166015"/>
              <a:gd name="connsiteY68" fmla="*/ 869819 h 1905600"/>
              <a:gd name="connsiteX69" fmla="*/ 3091158 w 3166015"/>
              <a:gd name="connsiteY69" fmla="*/ 894095 h 1905600"/>
              <a:gd name="connsiteX70" fmla="*/ 3107342 w 3166015"/>
              <a:gd name="connsiteY70" fmla="*/ 950739 h 1905600"/>
              <a:gd name="connsiteX71" fmla="*/ 3115434 w 3166015"/>
              <a:gd name="connsiteY71" fmla="*/ 1015476 h 1905600"/>
              <a:gd name="connsiteX72" fmla="*/ 3123526 w 3166015"/>
              <a:gd name="connsiteY72" fmla="*/ 1039752 h 1905600"/>
              <a:gd name="connsiteX73" fmla="*/ 3131618 w 3166015"/>
              <a:gd name="connsiteY73" fmla="*/ 1072120 h 1905600"/>
              <a:gd name="connsiteX74" fmla="*/ 3147802 w 3166015"/>
              <a:gd name="connsiteY74" fmla="*/ 1120672 h 1905600"/>
              <a:gd name="connsiteX75" fmla="*/ 3147802 w 3166015"/>
              <a:gd name="connsiteY75" fmla="*/ 1541458 h 1905600"/>
              <a:gd name="connsiteX76" fmla="*/ 3123526 w 3166015"/>
              <a:gd name="connsiteY76" fmla="*/ 1606194 h 1905600"/>
              <a:gd name="connsiteX77" fmla="*/ 3115434 w 3166015"/>
              <a:gd name="connsiteY77" fmla="*/ 1630470 h 1905600"/>
              <a:gd name="connsiteX78" fmla="*/ 3091158 w 3166015"/>
              <a:gd name="connsiteY78" fmla="*/ 1638562 h 1905600"/>
              <a:gd name="connsiteX79" fmla="*/ 3074974 w 3166015"/>
              <a:gd name="connsiteY79" fmla="*/ 1654747 h 1905600"/>
              <a:gd name="connsiteX80" fmla="*/ 3026422 w 3166015"/>
              <a:gd name="connsiteY80" fmla="*/ 1670931 h 1905600"/>
              <a:gd name="connsiteX81" fmla="*/ 3010237 w 3166015"/>
              <a:gd name="connsiteY81" fmla="*/ 1687115 h 1905600"/>
              <a:gd name="connsiteX82" fmla="*/ 2905041 w 3166015"/>
              <a:gd name="connsiteY82" fmla="*/ 1703299 h 1905600"/>
              <a:gd name="connsiteX83" fmla="*/ 2807937 w 3166015"/>
              <a:gd name="connsiteY83" fmla="*/ 1695207 h 1905600"/>
              <a:gd name="connsiteX84" fmla="*/ 2735108 w 3166015"/>
              <a:gd name="connsiteY84" fmla="*/ 1654747 h 1905600"/>
              <a:gd name="connsiteX85" fmla="*/ 2686556 w 3166015"/>
              <a:gd name="connsiteY85" fmla="*/ 1638562 h 1905600"/>
              <a:gd name="connsiteX86" fmla="*/ 2662280 w 3166015"/>
              <a:gd name="connsiteY86" fmla="*/ 1630470 h 1905600"/>
              <a:gd name="connsiteX87" fmla="*/ 2638004 w 3166015"/>
              <a:gd name="connsiteY87" fmla="*/ 1614286 h 1905600"/>
              <a:gd name="connsiteX88" fmla="*/ 2605636 w 3166015"/>
              <a:gd name="connsiteY88" fmla="*/ 1606194 h 1905600"/>
              <a:gd name="connsiteX89" fmla="*/ 2581360 w 3166015"/>
              <a:gd name="connsiteY89" fmla="*/ 1598102 h 1905600"/>
              <a:gd name="connsiteX90" fmla="*/ 2548991 w 3166015"/>
              <a:gd name="connsiteY90" fmla="*/ 1590010 h 1905600"/>
              <a:gd name="connsiteX91" fmla="*/ 2500439 w 3166015"/>
              <a:gd name="connsiteY91" fmla="*/ 1573826 h 1905600"/>
              <a:gd name="connsiteX92" fmla="*/ 2468071 w 3166015"/>
              <a:gd name="connsiteY92" fmla="*/ 1565734 h 1905600"/>
              <a:gd name="connsiteX93" fmla="*/ 2419519 w 3166015"/>
              <a:gd name="connsiteY93" fmla="*/ 1549550 h 1905600"/>
              <a:gd name="connsiteX94" fmla="*/ 2395243 w 3166015"/>
              <a:gd name="connsiteY94" fmla="*/ 1525274 h 1905600"/>
              <a:gd name="connsiteX95" fmla="*/ 2338599 w 3166015"/>
              <a:gd name="connsiteY95" fmla="*/ 1509090 h 1905600"/>
              <a:gd name="connsiteX96" fmla="*/ 2168666 w 3166015"/>
              <a:gd name="connsiteY96" fmla="*/ 1484814 h 1905600"/>
              <a:gd name="connsiteX97" fmla="*/ 2136298 w 3166015"/>
              <a:gd name="connsiteY97" fmla="*/ 1492906 h 1905600"/>
              <a:gd name="connsiteX98" fmla="*/ 2087745 w 3166015"/>
              <a:gd name="connsiteY98" fmla="*/ 1509090 h 1905600"/>
              <a:gd name="connsiteX99" fmla="*/ 1982549 w 3166015"/>
              <a:gd name="connsiteY99" fmla="*/ 1525274 h 1905600"/>
              <a:gd name="connsiteX100" fmla="*/ 1885445 w 3166015"/>
              <a:gd name="connsiteY100" fmla="*/ 1517182 h 1905600"/>
              <a:gd name="connsiteX101" fmla="*/ 1853076 w 3166015"/>
              <a:gd name="connsiteY101" fmla="*/ 1509090 h 1905600"/>
              <a:gd name="connsiteX102" fmla="*/ 1788340 w 3166015"/>
              <a:gd name="connsiteY102" fmla="*/ 1500998 h 1905600"/>
              <a:gd name="connsiteX103" fmla="*/ 1602223 w 3166015"/>
              <a:gd name="connsiteY103" fmla="*/ 1509090 h 1905600"/>
              <a:gd name="connsiteX104" fmla="*/ 1497027 w 3166015"/>
              <a:gd name="connsiteY104" fmla="*/ 1533366 h 1905600"/>
              <a:gd name="connsiteX105" fmla="*/ 1472751 w 3166015"/>
              <a:gd name="connsiteY105" fmla="*/ 1541458 h 1905600"/>
              <a:gd name="connsiteX106" fmla="*/ 1448475 w 3166015"/>
              <a:gd name="connsiteY106" fmla="*/ 1533366 h 1905600"/>
              <a:gd name="connsiteX107" fmla="*/ 1440383 w 3166015"/>
              <a:gd name="connsiteY107" fmla="*/ 1509090 h 1905600"/>
              <a:gd name="connsiteX108" fmla="*/ 1448475 w 3166015"/>
              <a:gd name="connsiteY108" fmla="*/ 1347249 h 1905600"/>
              <a:gd name="connsiteX109" fmla="*/ 1464659 w 3166015"/>
              <a:gd name="connsiteY109" fmla="*/ 1298697 h 1905600"/>
              <a:gd name="connsiteX110" fmla="*/ 1472751 w 3166015"/>
              <a:gd name="connsiteY110" fmla="*/ 1233961 h 1905600"/>
              <a:gd name="connsiteX111" fmla="*/ 1488935 w 3166015"/>
              <a:gd name="connsiteY111" fmla="*/ 1209685 h 1905600"/>
              <a:gd name="connsiteX112" fmla="*/ 1480843 w 3166015"/>
              <a:gd name="connsiteY112" fmla="*/ 1128764 h 1905600"/>
              <a:gd name="connsiteX113" fmla="*/ 1472751 w 3166015"/>
              <a:gd name="connsiteY113" fmla="*/ 1104488 h 1905600"/>
              <a:gd name="connsiteX114" fmla="*/ 1448475 w 3166015"/>
              <a:gd name="connsiteY114" fmla="*/ 1096396 h 1905600"/>
              <a:gd name="connsiteX115" fmla="*/ 1424199 w 3166015"/>
              <a:gd name="connsiteY115" fmla="*/ 1080212 h 1905600"/>
              <a:gd name="connsiteX116" fmla="*/ 1286634 w 3166015"/>
              <a:gd name="connsiteY116" fmla="*/ 1064028 h 1905600"/>
              <a:gd name="connsiteX117" fmla="*/ 1181437 w 3166015"/>
              <a:gd name="connsiteY117" fmla="*/ 1039752 h 1905600"/>
              <a:gd name="connsiteX118" fmla="*/ 1149069 w 3166015"/>
              <a:gd name="connsiteY118" fmla="*/ 1031660 h 1905600"/>
              <a:gd name="connsiteX119" fmla="*/ 1060057 w 3166015"/>
              <a:gd name="connsiteY119" fmla="*/ 1015476 h 1905600"/>
              <a:gd name="connsiteX120" fmla="*/ 1019597 w 3166015"/>
              <a:gd name="connsiteY120" fmla="*/ 1023568 h 1905600"/>
              <a:gd name="connsiteX121" fmla="*/ 971045 w 3166015"/>
              <a:gd name="connsiteY121" fmla="*/ 1055936 h 1905600"/>
              <a:gd name="connsiteX122" fmla="*/ 946768 w 3166015"/>
              <a:gd name="connsiteY122" fmla="*/ 1064028 h 1905600"/>
              <a:gd name="connsiteX123" fmla="*/ 922492 w 3166015"/>
              <a:gd name="connsiteY123" fmla="*/ 1080212 h 1905600"/>
              <a:gd name="connsiteX124" fmla="*/ 873940 w 3166015"/>
              <a:gd name="connsiteY124" fmla="*/ 1096396 h 1905600"/>
              <a:gd name="connsiteX125" fmla="*/ 865848 w 3166015"/>
              <a:gd name="connsiteY125" fmla="*/ 1120672 h 1905600"/>
              <a:gd name="connsiteX126" fmla="*/ 841572 w 3166015"/>
              <a:gd name="connsiteY126" fmla="*/ 1128764 h 1905600"/>
              <a:gd name="connsiteX127" fmla="*/ 623087 w 3166015"/>
              <a:gd name="connsiteY127" fmla="*/ 1136856 h 1905600"/>
              <a:gd name="connsiteX128" fmla="*/ 574535 w 3166015"/>
              <a:gd name="connsiteY128" fmla="*/ 1153040 h 1905600"/>
              <a:gd name="connsiteX129" fmla="*/ 550259 w 3166015"/>
              <a:gd name="connsiteY129" fmla="*/ 1161132 h 1905600"/>
              <a:gd name="connsiteX130" fmla="*/ 525983 w 3166015"/>
              <a:gd name="connsiteY130" fmla="*/ 1177316 h 1905600"/>
              <a:gd name="connsiteX131" fmla="*/ 509799 w 3166015"/>
              <a:gd name="connsiteY131" fmla="*/ 1225869 h 1905600"/>
              <a:gd name="connsiteX132" fmla="*/ 493614 w 3166015"/>
              <a:gd name="connsiteY132" fmla="*/ 1282513 h 1905600"/>
              <a:gd name="connsiteX133" fmla="*/ 501706 w 3166015"/>
              <a:gd name="connsiteY133" fmla="*/ 1403893 h 1905600"/>
              <a:gd name="connsiteX134" fmla="*/ 509799 w 3166015"/>
              <a:gd name="connsiteY134" fmla="*/ 1428170 h 1905600"/>
              <a:gd name="connsiteX135" fmla="*/ 558351 w 3166015"/>
              <a:gd name="connsiteY135" fmla="*/ 1444354 h 1905600"/>
              <a:gd name="connsiteX136" fmla="*/ 639271 w 3166015"/>
              <a:gd name="connsiteY136" fmla="*/ 1460538 h 1905600"/>
              <a:gd name="connsiteX137" fmla="*/ 712099 w 3166015"/>
              <a:gd name="connsiteY137" fmla="*/ 1476722 h 1905600"/>
              <a:gd name="connsiteX138" fmla="*/ 728283 w 3166015"/>
              <a:gd name="connsiteY138" fmla="*/ 1500998 h 1905600"/>
              <a:gd name="connsiteX139" fmla="*/ 768744 w 3166015"/>
              <a:gd name="connsiteY139" fmla="*/ 1533366 h 1905600"/>
              <a:gd name="connsiteX140" fmla="*/ 801112 w 3166015"/>
              <a:gd name="connsiteY140" fmla="*/ 1606194 h 1905600"/>
              <a:gd name="connsiteX141" fmla="*/ 776836 w 3166015"/>
              <a:gd name="connsiteY141" fmla="*/ 1768035 h 1905600"/>
              <a:gd name="connsiteX142" fmla="*/ 776836 w 3166015"/>
              <a:gd name="connsiteY142" fmla="*/ 1768035 h 1905600"/>
              <a:gd name="connsiteX143" fmla="*/ 768744 w 3166015"/>
              <a:gd name="connsiteY143" fmla="*/ 1808495 h 1905600"/>
              <a:gd name="connsiteX144" fmla="*/ 744468 w 3166015"/>
              <a:gd name="connsiteY144" fmla="*/ 1824679 h 1905600"/>
              <a:gd name="connsiteX145" fmla="*/ 720191 w 3166015"/>
              <a:gd name="connsiteY145" fmla="*/ 1865139 h 1905600"/>
              <a:gd name="connsiteX146" fmla="*/ 671639 w 3166015"/>
              <a:gd name="connsiteY146" fmla="*/ 1881324 h 1905600"/>
              <a:gd name="connsiteX147" fmla="*/ 614995 w 3166015"/>
              <a:gd name="connsiteY147" fmla="*/ 1897508 h 1905600"/>
              <a:gd name="connsiteX148" fmla="*/ 428878 w 3166015"/>
              <a:gd name="connsiteY148" fmla="*/ 1905600 h 1905600"/>
              <a:gd name="connsiteX149" fmla="*/ 307498 w 3166015"/>
              <a:gd name="connsiteY149" fmla="*/ 1897508 h 1905600"/>
              <a:gd name="connsiteX150" fmla="*/ 258945 w 3166015"/>
              <a:gd name="connsiteY150" fmla="*/ 1881324 h 1905600"/>
              <a:gd name="connsiteX151" fmla="*/ 234669 w 3166015"/>
              <a:gd name="connsiteY151" fmla="*/ 1873231 h 1905600"/>
              <a:gd name="connsiteX152" fmla="*/ 210393 w 3166015"/>
              <a:gd name="connsiteY152" fmla="*/ 1857047 h 1905600"/>
              <a:gd name="connsiteX153" fmla="*/ 113289 w 3166015"/>
              <a:gd name="connsiteY153" fmla="*/ 1832771 h 1905600"/>
              <a:gd name="connsiteX154" fmla="*/ 145657 w 3166015"/>
              <a:gd name="connsiteY15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310910 w 3166015"/>
              <a:gd name="connsiteY32" fmla="*/ 699886 h 1905600"/>
              <a:gd name="connsiteX33" fmla="*/ 1367554 w 3166015"/>
              <a:gd name="connsiteY33" fmla="*/ 691794 h 1905600"/>
              <a:gd name="connsiteX34" fmla="*/ 1448475 w 3166015"/>
              <a:gd name="connsiteY34" fmla="*/ 627058 h 1905600"/>
              <a:gd name="connsiteX35" fmla="*/ 1513211 w 3166015"/>
              <a:gd name="connsiteY35" fmla="*/ 562322 h 1905600"/>
              <a:gd name="connsiteX36" fmla="*/ 1537487 w 3166015"/>
              <a:gd name="connsiteY36" fmla="*/ 481401 h 1905600"/>
              <a:gd name="connsiteX37" fmla="*/ 1545579 w 3166015"/>
              <a:gd name="connsiteY37" fmla="*/ 206272 h 1905600"/>
              <a:gd name="connsiteX38" fmla="*/ 1553671 w 3166015"/>
              <a:gd name="connsiteY38" fmla="*/ 76800 h 1905600"/>
              <a:gd name="connsiteX39" fmla="*/ 1561763 w 3166015"/>
              <a:gd name="connsiteY39" fmla="*/ 52524 h 1905600"/>
              <a:gd name="connsiteX40" fmla="*/ 1586039 w 3166015"/>
              <a:gd name="connsiteY40" fmla="*/ 44431 h 1905600"/>
              <a:gd name="connsiteX41" fmla="*/ 1683144 w 3166015"/>
              <a:gd name="connsiteY41" fmla="*/ 3971 h 1905600"/>
              <a:gd name="connsiteX42" fmla="*/ 1772156 w 3166015"/>
              <a:gd name="connsiteY42" fmla="*/ 12063 h 1905600"/>
              <a:gd name="connsiteX43" fmla="*/ 1820708 w 3166015"/>
              <a:gd name="connsiteY43" fmla="*/ 28247 h 1905600"/>
              <a:gd name="connsiteX44" fmla="*/ 1844984 w 3166015"/>
              <a:gd name="connsiteY44" fmla="*/ 36339 h 1905600"/>
              <a:gd name="connsiteX45" fmla="*/ 1869260 w 3166015"/>
              <a:gd name="connsiteY45" fmla="*/ 44431 h 1905600"/>
              <a:gd name="connsiteX46" fmla="*/ 1909721 w 3166015"/>
              <a:gd name="connsiteY46" fmla="*/ 52524 h 1905600"/>
              <a:gd name="connsiteX47" fmla="*/ 1966365 w 3166015"/>
              <a:gd name="connsiteY47" fmla="*/ 68708 h 1905600"/>
              <a:gd name="connsiteX48" fmla="*/ 2298138 w 3166015"/>
              <a:gd name="connsiteY48" fmla="*/ 84892 h 1905600"/>
              <a:gd name="connsiteX49" fmla="*/ 2322414 w 3166015"/>
              <a:gd name="connsiteY49" fmla="*/ 92984 h 1905600"/>
              <a:gd name="connsiteX50" fmla="*/ 2362875 w 3166015"/>
              <a:gd name="connsiteY50" fmla="*/ 101076 h 1905600"/>
              <a:gd name="connsiteX51" fmla="*/ 2387151 w 3166015"/>
              <a:gd name="connsiteY51" fmla="*/ 117260 h 1905600"/>
              <a:gd name="connsiteX52" fmla="*/ 2468071 w 3166015"/>
              <a:gd name="connsiteY52" fmla="*/ 133444 h 1905600"/>
              <a:gd name="connsiteX53" fmla="*/ 2524715 w 3166015"/>
              <a:gd name="connsiteY53" fmla="*/ 165812 h 1905600"/>
              <a:gd name="connsiteX54" fmla="*/ 2573268 w 3166015"/>
              <a:gd name="connsiteY54" fmla="*/ 181996 h 1905600"/>
              <a:gd name="connsiteX55" fmla="*/ 2735108 w 3166015"/>
              <a:gd name="connsiteY55" fmla="*/ 222456 h 1905600"/>
              <a:gd name="connsiteX56" fmla="*/ 2840305 w 3166015"/>
              <a:gd name="connsiteY56" fmla="*/ 206272 h 1905600"/>
              <a:gd name="connsiteX57" fmla="*/ 2864581 w 3166015"/>
              <a:gd name="connsiteY57" fmla="*/ 190088 h 1905600"/>
              <a:gd name="connsiteX58" fmla="*/ 2913133 w 3166015"/>
              <a:gd name="connsiteY58" fmla="*/ 173904 h 1905600"/>
              <a:gd name="connsiteX59" fmla="*/ 3002145 w 3166015"/>
              <a:gd name="connsiteY59" fmla="*/ 198180 h 1905600"/>
              <a:gd name="connsiteX60" fmla="*/ 3010237 w 3166015"/>
              <a:gd name="connsiteY60" fmla="*/ 230548 h 1905600"/>
              <a:gd name="connsiteX61" fmla="*/ 3026422 w 3166015"/>
              <a:gd name="connsiteY61" fmla="*/ 279100 h 1905600"/>
              <a:gd name="connsiteX62" fmla="*/ 3034514 w 3166015"/>
              <a:gd name="connsiteY62" fmla="*/ 303377 h 1905600"/>
              <a:gd name="connsiteX63" fmla="*/ 3042606 w 3166015"/>
              <a:gd name="connsiteY63" fmla="*/ 392389 h 1905600"/>
              <a:gd name="connsiteX64" fmla="*/ 3050698 w 3166015"/>
              <a:gd name="connsiteY64" fmla="*/ 449033 h 1905600"/>
              <a:gd name="connsiteX65" fmla="*/ 3066882 w 3166015"/>
              <a:gd name="connsiteY65" fmla="*/ 651334 h 1905600"/>
              <a:gd name="connsiteX66" fmla="*/ 3074974 w 3166015"/>
              <a:gd name="connsiteY66" fmla="*/ 675610 h 1905600"/>
              <a:gd name="connsiteX67" fmla="*/ 3083066 w 3166015"/>
              <a:gd name="connsiteY67" fmla="*/ 869819 h 1905600"/>
              <a:gd name="connsiteX68" fmla="*/ 3091158 w 3166015"/>
              <a:gd name="connsiteY68" fmla="*/ 894095 h 1905600"/>
              <a:gd name="connsiteX69" fmla="*/ 3107342 w 3166015"/>
              <a:gd name="connsiteY69" fmla="*/ 950739 h 1905600"/>
              <a:gd name="connsiteX70" fmla="*/ 3115434 w 3166015"/>
              <a:gd name="connsiteY70" fmla="*/ 1015476 h 1905600"/>
              <a:gd name="connsiteX71" fmla="*/ 3123526 w 3166015"/>
              <a:gd name="connsiteY71" fmla="*/ 1039752 h 1905600"/>
              <a:gd name="connsiteX72" fmla="*/ 3131618 w 3166015"/>
              <a:gd name="connsiteY72" fmla="*/ 1072120 h 1905600"/>
              <a:gd name="connsiteX73" fmla="*/ 3147802 w 3166015"/>
              <a:gd name="connsiteY73" fmla="*/ 1120672 h 1905600"/>
              <a:gd name="connsiteX74" fmla="*/ 3147802 w 3166015"/>
              <a:gd name="connsiteY74" fmla="*/ 1541458 h 1905600"/>
              <a:gd name="connsiteX75" fmla="*/ 3123526 w 3166015"/>
              <a:gd name="connsiteY75" fmla="*/ 1606194 h 1905600"/>
              <a:gd name="connsiteX76" fmla="*/ 3115434 w 3166015"/>
              <a:gd name="connsiteY76" fmla="*/ 1630470 h 1905600"/>
              <a:gd name="connsiteX77" fmla="*/ 3091158 w 3166015"/>
              <a:gd name="connsiteY77" fmla="*/ 1638562 h 1905600"/>
              <a:gd name="connsiteX78" fmla="*/ 3074974 w 3166015"/>
              <a:gd name="connsiteY78" fmla="*/ 1654747 h 1905600"/>
              <a:gd name="connsiteX79" fmla="*/ 3026422 w 3166015"/>
              <a:gd name="connsiteY79" fmla="*/ 1670931 h 1905600"/>
              <a:gd name="connsiteX80" fmla="*/ 3010237 w 3166015"/>
              <a:gd name="connsiteY80" fmla="*/ 1687115 h 1905600"/>
              <a:gd name="connsiteX81" fmla="*/ 2905041 w 3166015"/>
              <a:gd name="connsiteY81" fmla="*/ 1703299 h 1905600"/>
              <a:gd name="connsiteX82" fmla="*/ 2807937 w 3166015"/>
              <a:gd name="connsiteY82" fmla="*/ 1695207 h 1905600"/>
              <a:gd name="connsiteX83" fmla="*/ 2735108 w 3166015"/>
              <a:gd name="connsiteY83" fmla="*/ 1654747 h 1905600"/>
              <a:gd name="connsiteX84" fmla="*/ 2686556 w 3166015"/>
              <a:gd name="connsiteY84" fmla="*/ 1638562 h 1905600"/>
              <a:gd name="connsiteX85" fmla="*/ 2662280 w 3166015"/>
              <a:gd name="connsiteY85" fmla="*/ 1630470 h 1905600"/>
              <a:gd name="connsiteX86" fmla="*/ 2638004 w 3166015"/>
              <a:gd name="connsiteY86" fmla="*/ 1614286 h 1905600"/>
              <a:gd name="connsiteX87" fmla="*/ 2605636 w 3166015"/>
              <a:gd name="connsiteY87" fmla="*/ 1606194 h 1905600"/>
              <a:gd name="connsiteX88" fmla="*/ 2581360 w 3166015"/>
              <a:gd name="connsiteY88" fmla="*/ 1598102 h 1905600"/>
              <a:gd name="connsiteX89" fmla="*/ 2548991 w 3166015"/>
              <a:gd name="connsiteY89" fmla="*/ 1590010 h 1905600"/>
              <a:gd name="connsiteX90" fmla="*/ 2500439 w 3166015"/>
              <a:gd name="connsiteY90" fmla="*/ 1573826 h 1905600"/>
              <a:gd name="connsiteX91" fmla="*/ 2468071 w 3166015"/>
              <a:gd name="connsiteY91" fmla="*/ 1565734 h 1905600"/>
              <a:gd name="connsiteX92" fmla="*/ 2419519 w 3166015"/>
              <a:gd name="connsiteY92" fmla="*/ 1549550 h 1905600"/>
              <a:gd name="connsiteX93" fmla="*/ 2395243 w 3166015"/>
              <a:gd name="connsiteY93" fmla="*/ 1525274 h 1905600"/>
              <a:gd name="connsiteX94" fmla="*/ 2338599 w 3166015"/>
              <a:gd name="connsiteY94" fmla="*/ 1509090 h 1905600"/>
              <a:gd name="connsiteX95" fmla="*/ 2168666 w 3166015"/>
              <a:gd name="connsiteY95" fmla="*/ 1484814 h 1905600"/>
              <a:gd name="connsiteX96" fmla="*/ 2136298 w 3166015"/>
              <a:gd name="connsiteY96" fmla="*/ 1492906 h 1905600"/>
              <a:gd name="connsiteX97" fmla="*/ 2087745 w 3166015"/>
              <a:gd name="connsiteY97" fmla="*/ 1509090 h 1905600"/>
              <a:gd name="connsiteX98" fmla="*/ 1982549 w 3166015"/>
              <a:gd name="connsiteY98" fmla="*/ 1525274 h 1905600"/>
              <a:gd name="connsiteX99" fmla="*/ 1885445 w 3166015"/>
              <a:gd name="connsiteY99" fmla="*/ 1517182 h 1905600"/>
              <a:gd name="connsiteX100" fmla="*/ 1853076 w 3166015"/>
              <a:gd name="connsiteY100" fmla="*/ 1509090 h 1905600"/>
              <a:gd name="connsiteX101" fmla="*/ 1788340 w 3166015"/>
              <a:gd name="connsiteY101" fmla="*/ 1500998 h 1905600"/>
              <a:gd name="connsiteX102" fmla="*/ 1602223 w 3166015"/>
              <a:gd name="connsiteY102" fmla="*/ 1509090 h 1905600"/>
              <a:gd name="connsiteX103" fmla="*/ 1497027 w 3166015"/>
              <a:gd name="connsiteY103" fmla="*/ 1533366 h 1905600"/>
              <a:gd name="connsiteX104" fmla="*/ 1472751 w 3166015"/>
              <a:gd name="connsiteY104" fmla="*/ 1541458 h 1905600"/>
              <a:gd name="connsiteX105" fmla="*/ 1448475 w 3166015"/>
              <a:gd name="connsiteY105" fmla="*/ 1533366 h 1905600"/>
              <a:gd name="connsiteX106" fmla="*/ 1440383 w 3166015"/>
              <a:gd name="connsiteY106" fmla="*/ 1509090 h 1905600"/>
              <a:gd name="connsiteX107" fmla="*/ 1448475 w 3166015"/>
              <a:gd name="connsiteY107" fmla="*/ 1347249 h 1905600"/>
              <a:gd name="connsiteX108" fmla="*/ 1464659 w 3166015"/>
              <a:gd name="connsiteY108" fmla="*/ 1298697 h 1905600"/>
              <a:gd name="connsiteX109" fmla="*/ 1472751 w 3166015"/>
              <a:gd name="connsiteY109" fmla="*/ 1233961 h 1905600"/>
              <a:gd name="connsiteX110" fmla="*/ 1488935 w 3166015"/>
              <a:gd name="connsiteY110" fmla="*/ 1209685 h 1905600"/>
              <a:gd name="connsiteX111" fmla="*/ 1480843 w 3166015"/>
              <a:gd name="connsiteY111" fmla="*/ 1128764 h 1905600"/>
              <a:gd name="connsiteX112" fmla="*/ 1472751 w 3166015"/>
              <a:gd name="connsiteY112" fmla="*/ 1104488 h 1905600"/>
              <a:gd name="connsiteX113" fmla="*/ 1448475 w 3166015"/>
              <a:gd name="connsiteY113" fmla="*/ 1096396 h 1905600"/>
              <a:gd name="connsiteX114" fmla="*/ 1424199 w 3166015"/>
              <a:gd name="connsiteY114" fmla="*/ 1080212 h 1905600"/>
              <a:gd name="connsiteX115" fmla="*/ 1286634 w 3166015"/>
              <a:gd name="connsiteY115" fmla="*/ 1064028 h 1905600"/>
              <a:gd name="connsiteX116" fmla="*/ 1181437 w 3166015"/>
              <a:gd name="connsiteY116" fmla="*/ 1039752 h 1905600"/>
              <a:gd name="connsiteX117" fmla="*/ 1149069 w 3166015"/>
              <a:gd name="connsiteY117" fmla="*/ 1031660 h 1905600"/>
              <a:gd name="connsiteX118" fmla="*/ 1060057 w 3166015"/>
              <a:gd name="connsiteY118" fmla="*/ 1015476 h 1905600"/>
              <a:gd name="connsiteX119" fmla="*/ 1019597 w 3166015"/>
              <a:gd name="connsiteY119" fmla="*/ 1023568 h 1905600"/>
              <a:gd name="connsiteX120" fmla="*/ 971045 w 3166015"/>
              <a:gd name="connsiteY120" fmla="*/ 1055936 h 1905600"/>
              <a:gd name="connsiteX121" fmla="*/ 946768 w 3166015"/>
              <a:gd name="connsiteY121" fmla="*/ 1064028 h 1905600"/>
              <a:gd name="connsiteX122" fmla="*/ 922492 w 3166015"/>
              <a:gd name="connsiteY122" fmla="*/ 1080212 h 1905600"/>
              <a:gd name="connsiteX123" fmla="*/ 873940 w 3166015"/>
              <a:gd name="connsiteY123" fmla="*/ 1096396 h 1905600"/>
              <a:gd name="connsiteX124" fmla="*/ 865848 w 3166015"/>
              <a:gd name="connsiteY124" fmla="*/ 1120672 h 1905600"/>
              <a:gd name="connsiteX125" fmla="*/ 841572 w 3166015"/>
              <a:gd name="connsiteY125" fmla="*/ 1128764 h 1905600"/>
              <a:gd name="connsiteX126" fmla="*/ 623087 w 3166015"/>
              <a:gd name="connsiteY126" fmla="*/ 1136856 h 1905600"/>
              <a:gd name="connsiteX127" fmla="*/ 574535 w 3166015"/>
              <a:gd name="connsiteY127" fmla="*/ 1153040 h 1905600"/>
              <a:gd name="connsiteX128" fmla="*/ 550259 w 3166015"/>
              <a:gd name="connsiteY128" fmla="*/ 1161132 h 1905600"/>
              <a:gd name="connsiteX129" fmla="*/ 525983 w 3166015"/>
              <a:gd name="connsiteY129" fmla="*/ 1177316 h 1905600"/>
              <a:gd name="connsiteX130" fmla="*/ 509799 w 3166015"/>
              <a:gd name="connsiteY130" fmla="*/ 1225869 h 1905600"/>
              <a:gd name="connsiteX131" fmla="*/ 493614 w 3166015"/>
              <a:gd name="connsiteY131" fmla="*/ 1282513 h 1905600"/>
              <a:gd name="connsiteX132" fmla="*/ 501706 w 3166015"/>
              <a:gd name="connsiteY132" fmla="*/ 1403893 h 1905600"/>
              <a:gd name="connsiteX133" fmla="*/ 509799 w 3166015"/>
              <a:gd name="connsiteY133" fmla="*/ 1428170 h 1905600"/>
              <a:gd name="connsiteX134" fmla="*/ 558351 w 3166015"/>
              <a:gd name="connsiteY134" fmla="*/ 1444354 h 1905600"/>
              <a:gd name="connsiteX135" fmla="*/ 639271 w 3166015"/>
              <a:gd name="connsiteY135" fmla="*/ 1460538 h 1905600"/>
              <a:gd name="connsiteX136" fmla="*/ 712099 w 3166015"/>
              <a:gd name="connsiteY136" fmla="*/ 1476722 h 1905600"/>
              <a:gd name="connsiteX137" fmla="*/ 728283 w 3166015"/>
              <a:gd name="connsiteY137" fmla="*/ 1500998 h 1905600"/>
              <a:gd name="connsiteX138" fmla="*/ 768744 w 3166015"/>
              <a:gd name="connsiteY138" fmla="*/ 1533366 h 1905600"/>
              <a:gd name="connsiteX139" fmla="*/ 801112 w 3166015"/>
              <a:gd name="connsiteY139" fmla="*/ 1606194 h 1905600"/>
              <a:gd name="connsiteX140" fmla="*/ 776836 w 3166015"/>
              <a:gd name="connsiteY140" fmla="*/ 1768035 h 1905600"/>
              <a:gd name="connsiteX141" fmla="*/ 776836 w 3166015"/>
              <a:gd name="connsiteY141" fmla="*/ 1768035 h 1905600"/>
              <a:gd name="connsiteX142" fmla="*/ 768744 w 3166015"/>
              <a:gd name="connsiteY142" fmla="*/ 1808495 h 1905600"/>
              <a:gd name="connsiteX143" fmla="*/ 744468 w 3166015"/>
              <a:gd name="connsiteY143" fmla="*/ 1824679 h 1905600"/>
              <a:gd name="connsiteX144" fmla="*/ 720191 w 3166015"/>
              <a:gd name="connsiteY144" fmla="*/ 1865139 h 1905600"/>
              <a:gd name="connsiteX145" fmla="*/ 671639 w 3166015"/>
              <a:gd name="connsiteY145" fmla="*/ 1881324 h 1905600"/>
              <a:gd name="connsiteX146" fmla="*/ 614995 w 3166015"/>
              <a:gd name="connsiteY146" fmla="*/ 1897508 h 1905600"/>
              <a:gd name="connsiteX147" fmla="*/ 428878 w 3166015"/>
              <a:gd name="connsiteY147" fmla="*/ 1905600 h 1905600"/>
              <a:gd name="connsiteX148" fmla="*/ 307498 w 3166015"/>
              <a:gd name="connsiteY148" fmla="*/ 1897508 h 1905600"/>
              <a:gd name="connsiteX149" fmla="*/ 258945 w 3166015"/>
              <a:gd name="connsiteY149" fmla="*/ 1881324 h 1905600"/>
              <a:gd name="connsiteX150" fmla="*/ 234669 w 3166015"/>
              <a:gd name="connsiteY150" fmla="*/ 1873231 h 1905600"/>
              <a:gd name="connsiteX151" fmla="*/ 210393 w 3166015"/>
              <a:gd name="connsiteY151" fmla="*/ 1857047 h 1905600"/>
              <a:gd name="connsiteX152" fmla="*/ 113289 w 3166015"/>
              <a:gd name="connsiteY152" fmla="*/ 1832771 h 1905600"/>
              <a:gd name="connsiteX153" fmla="*/ 145657 w 3166015"/>
              <a:gd name="connsiteY15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310910 w 3166015"/>
              <a:gd name="connsiteY31" fmla="*/ 699886 h 1905600"/>
              <a:gd name="connsiteX32" fmla="*/ 1367554 w 3166015"/>
              <a:gd name="connsiteY32" fmla="*/ 691794 h 1905600"/>
              <a:gd name="connsiteX33" fmla="*/ 1448475 w 3166015"/>
              <a:gd name="connsiteY33" fmla="*/ 627058 h 1905600"/>
              <a:gd name="connsiteX34" fmla="*/ 1513211 w 3166015"/>
              <a:gd name="connsiteY34" fmla="*/ 562322 h 1905600"/>
              <a:gd name="connsiteX35" fmla="*/ 1537487 w 3166015"/>
              <a:gd name="connsiteY35" fmla="*/ 481401 h 1905600"/>
              <a:gd name="connsiteX36" fmla="*/ 1545579 w 3166015"/>
              <a:gd name="connsiteY36" fmla="*/ 206272 h 1905600"/>
              <a:gd name="connsiteX37" fmla="*/ 1553671 w 3166015"/>
              <a:gd name="connsiteY37" fmla="*/ 76800 h 1905600"/>
              <a:gd name="connsiteX38" fmla="*/ 1561763 w 3166015"/>
              <a:gd name="connsiteY38" fmla="*/ 52524 h 1905600"/>
              <a:gd name="connsiteX39" fmla="*/ 1586039 w 3166015"/>
              <a:gd name="connsiteY39" fmla="*/ 44431 h 1905600"/>
              <a:gd name="connsiteX40" fmla="*/ 1683144 w 3166015"/>
              <a:gd name="connsiteY40" fmla="*/ 3971 h 1905600"/>
              <a:gd name="connsiteX41" fmla="*/ 1772156 w 3166015"/>
              <a:gd name="connsiteY41" fmla="*/ 12063 h 1905600"/>
              <a:gd name="connsiteX42" fmla="*/ 1820708 w 3166015"/>
              <a:gd name="connsiteY42" fmla="*/ 28247 h 1905600"/>
              <a:gd name="connsiteX43" fmla="*/ 1844984 w 3166015"/>
              <a:gd name="connsiteY43" fmla="*/ 36339 h 1905600"/>
              <a:gd name="connsiteX44" fmla="*/ 1869260 w 3166015"/>
              <a:gd name="connsiteY44" fmla="*/ 44431 h 1905600"/>
              <a:gd name="connsiteX45" fmla="*/ 1909721 w 3166015"/>
              <a:gd name="connsiteY45" fmla="*/ 52524 h 1905600"/>
              <a:gd name="connsiteX46" fmla="*/ 1966365 w 3166015"/>
              <a:gd name="connsiteY46" fmla="*/ 68708 h 1905600"/>
              <a:gd name="connsiteX47" fmla="*/ 2298138 w 3166015"/>
              <a:gd name="connsiteY47" fmla="*/ 84892 h 1905600"/>
              <a:gd name="connsiteX48" fmla="*/ 2322414 w 3166015"/>
              <a:gd name="connsiteY48" fmla="*/ 92984 h 1905600"/>
              <a:gd name="connsiteX49" fmla="*/ 2362875 w 3166015"/>
              <a:gd name="connsiteY49" fmla="*/ 101076 h 1905600"/>
              <a:gd name="connsiteX50" fmla="*/ 2387151 w 3166015"/>
              <a:gd name="connsiteY50" fmla="*/ 117260 h 1905600"/>
              <a:gd name="connsiteX51" fmla="*/ 2468071 w 3166015"/>
              <a:gd name="connsiteY51" fmla="*/ 133444 h 1905600"/>
              <a:gd name="connsiteX52" fmla="*/ 2524715 w 3166015"/>
              <a:gd name="connsiteY52" fmla="*/ 165812 h 1905600"/>
              <a:gd name="connsiteX53" fmla="*/ 2573268 w 3166015"/>
              <a:gd name="connsiteY53" fmla="*/ 181996 h 1905600"/>
              <a:gd name="connsiteX54" fmla="*/ 2735108 w 3166015"/>
              <a:gd name="connsiteY54" fmla="*/ 222456 h 1905600"/>
              <a:gd name="connsiteX55" fmla="*/ 2840305 w 3166015"/>
              <a:gd name="connsiteY55" fmla="*/ 206272 h 1905600"/>
              <a:gd name="connsiteX56" fmla="*/ 2864581 w 3166015"/>
              <a:gd name="connsiteY56" fmla="*/ 190088 h 1905600"/>
              <a:gd name="connsiteX57" fmla="*/ 2913133 w 3166015"/>
              <a:gd name="connsiteY57" fmla="*/ 173904 h 1905600"/>
              <a:gd name="connsiteX58" fmla="*/ 3002145 w 3166015"/>
              <a:gd name="connsiteY58" fmla="*/ 198180 h 1905600"/>
              <a:gd name="connsiteX59" fmla="*/ 3010237 w 3166015"/>
              <a:gd name="connsiteY59" fmla="*/ 230548 h 1905600"/>
              <a:gd name="connsiteX60" fmla="*/ 3026422 w 3166015"/>
              <a:gd name="connsiteY60" fmla="*/ 279100 h 1905600"/>
              <a:gd name="connsiteX61" fmla="*/ 3034514 w 3166015"/>
              <a:gd name="connsiteY61" fmla="*/ 303377 h 1905600"/>
              <a:gd name="connsiteX62" fmla="*/ 3042606 w 3166015"/>
              <a:gd name="connsiteY62" fmla="*/ 392389 h 1905600"/>
              <a:gd name="connsiteX63" fmla="*/ 3050698 w 3166015"/>
              <a:gd name="connsiteY63" fmla="*/ 449033 h 1905600"/>
              <a:gd name="connsiteX64" fmla="*/ 3066882 w 3166015"/>
              <a:gd name="connsiteY64" fmla="*/ 651334 h 1905600"/>
              <a:gd name="connsiteX65" fmla="*/ 3074974 w 3166015"/>
              <a:gd name="connsiteY65" fmla="*/ 675610 h 1905600"/>
              <a:gd name="connsiteX66" fmla="*/ 3083066 w 3166015"/>
              <a:gd name="connsiteY66" fmla="*/ 869819 h 1905600"/>
              <a:gd name="connsiteX67" fmla="*/ 3091158 w 3166015"/>
              <a:gd name="connsiteY67" fmla="*/ 894095 h 1905600"/>
              <a:gd name="connsiteX68" fmla="*/ 3107342 w 3166015"/>
              <a:gd name="connsiteY68" fmla="*/ 950739 h 1905600"/>
              <a:gd name="connsiteX69" fmla="*/ 3115434 w 3166015"/>
              <a:gd name="connsiteY69" fmla="*/ 1015476 h 1905600"/>
              <a:gd name="connsiteX70" fmla="*/ 3123526 w 3166015"/>
              <a:gd name="connsiteY70" fmla="*/ 1039752 h 1905600"/>
              <a:gd name="connsiteX71" fmla="*/ 3131618 w 3166015"/>
              <a:gd name="connsiteY71" fmla="*/ 1072120 h 1905600"/>
              <a:gd name="connsiteX72" fmla="*/ 3147802 w 3166015"/>
              <a:gd name="connsiteY72" fmla="*/ 1120672 h 1905600"/>
              <a:gd name="connsiteX73" fmla="*/ 3147802 w 3166015"/>
              <a:gd name="connsiteY73" fmla="*/ 1541458 h 1905600"/>
              <a:gd name="connsiteX74" fmla="*/ 3123526 w 3166015"/>
              <a:gd name="connsiteY74" fmla="*/ 1606194 h 1905600"/>
              <a:gd name="connsiteX75" fmla="*/ 3115434 w 3166015"/>
              <a:gd name="connsiteY75" fmla="*/ 1630470 h 1905600"/>
              <a:gd name="connsiteX76" fmla="*/ 3091158 w 3166015"/>
              <a:gd name="connsiteY76" fmla="*/ 1638562 h 1905600"/>
              <a:gd name="connsiteX77" fmla="*/ 3074974 w 3166015"/>
              <a:gd name="connsiteY77" fmla="*/ 1654747 h 1905600"/>
              <a:gd name="connsiteX78" fmla="*/ 3026422 w 3166015"/>
              <a:gd name="connsiteY78" fmla="*/ 1670931 h 1905600"/>
              <a:gd name="connsiteX79" fmla="*/ 3010237 w 3166015"/>
              <a:gd name="connsiteY79" fmla="*/ 1687115 h 1905600"/>
              <a:gd name="connsiteX80" fmla="*/ 2905041 w 3166015"/>
              <a:gd name="connsiteY80" fmla="*/ 1703299 h 1905600"/>
              <a:gd name="connsiteX81" fmla="*/ 2807937 w 3166015"/>
              <a:gd name="connsiteY81" fmla="*/ 1695207 h 1905600"/>
              <a:gd name="connsiteX82" fmla="*/ 2735108 w 3166015"/>
              <a:gd name="connsiteY82" fmla="*/ 1654747 h 1905600"/>
              <a:gd name="connsiteX83" fmla="*/ 2686556 w 3166015"/>
              <a:gd name="connsiteY83" fmla="*/ 1638562 h 1905600"/>
              <a:gd name="connsiteX84" fmla="*/ 2662280 w 3166015"/>
              <a:gd name="connsiteY84" fmla="*/ 1630470 h 1905600"/>
              <a:gd name="connsiteX85" fmla="*/ 2638004 w 3166015"/>
              <a:gd name="connsiteY85" fmla="*/ 1614286 h 1905600"/>
              <a:gd name="connsiteX86" fmla="*/ 2605636 w 3166015"/>
              <a:gd name="connsiteY86" fmla="*/ 1606194 h 1905600"/>
              <a:gd name="connsiteX87" fmla="*/ 2581360 w 3166015"/>
              <a:gd name="connsiteY87" fmla="*/ 1598102 h 1905600"/>
              <a:gd name="connsiteX88" fmla="*/ 2548991 w 3166015"/>
              <a:gd name="connsiteY88" fmla="*/ 1590010 h 1905600"/>
              <a:gd name="connsiteX89" fmla="*/ 2500439 w 3166015"/>
              <a:gd name="connsiteY89" fmla="*/ 1573826 h 1905600"/>
              <a:gd name="connsiteX90" fmla="*/ 2468071 w 3166015"/>
              <a:gd name="connsiteY90" fmla="*/ 1565734 h 1905600"/>
              <a:gd name="connsiteX91" fmla="*/ 2419519 w 3166015"/>
              <a:gd name="connsiteY91" fmla="*/ 1549550 h 1905600"/>
              <a:gd name="connsiteX92" fmla="*/ 2395243 w 3166015"/>
              <a:gd name="connsiteY92" fmla="*/ 1525274 h 1905600"/>
              <a:gd name="connsiteX93" fmla="*/ 2338599 w 3166015"/>
              <a:gd name="connsiteY93" fmla="*/ 1509090 h 1905600"/>
              <a:gd name="connsiteX94" fmla="*/ 2168666 w 3166015"/>
              <a:gd name="connsiteY94" fmla="*/ 1484814 h 1905600"/>
              <a:gd name="connsiteX95" fmla="*/ 2136298 w 3166015"/>
              <a:gd name="connsiteY95" fmla="*/ 1492906 h 1905600"/>
              <a:gd name="connsiteX96" fmla="*/ 2087745 w 3166015"/>
              <a:gd name="connsiteY96" fmla="*/ 1509090 h 1905600"/>
              <a:gd name="connsiteX97" fmla="*/ 1982549 w 3166015"/>
              <a:gd name="connsiteY97" fmla="*/ 1525274 h 1905600"/>
              <a:gd name="connsiteX98" fmla="*/ 1885445 w 3166015"/>
              <a:gd name="connsiteY98" fmla="*/ 1517182 h 1905600"/>
              <a:gd name="connsiteX99" fmla="*/ 1853076 w 3166015"/>
              <a:gd name="connsiteY99" fmla="*/ 1509090 h 1905600"/>
              <a:gd name="connsiteX100" fmla="*/ 1788340 w 3166015"/>
              <a:gd name="connsiteY100" fmla="*/ 1500998 h 1905600"/>
              <a:gd name="connsiteX101" fmla="*/ 1602223 w 3166015"/>
              <a:gd name="connsiteY101" fmla="*/ 1509090 h 1905600"/>
              <a:gd name="connsiteX102" fmla="*/ 1497027 w 3166015"/>
              <a:gd name="connsiteY102" fmla="*/ 1533366 h 1905600"/>
              <a:gd name="connsiteX103" fmla="*/ 1472751 w 3166015"/>
              <a:gd name="connsiteY103" fmla="*/ 1541458 h 1905600"/>
              <a:gd name="connsiteX104" fmla="*/ 1448475 w 3166015"/>
              <a:gd name="connsiteY104" fmla="*/ 1533366 h 1905600"/>
              <a:gd name="connsiteX105" fmla="*/ 1440383 w 3166015"/>
              <a:gd name="connsiteY105" fmla="*/ 1509090 h 1905600"/>
              <a:gd name="connsiteX106" fmla="*/ 1448475 w 3166015"/>
              <a:gd name="connsiteY106" fmla="*/ 1347249 h 1905600"/>
              <a:gd name="connsiteX107" fmla="*/ 1464659 w 3166015"/>
              <a:gd name="connsiteY107" fmla="*/ 1298697 h 1905600"/>
              <a:gd name="connsiteX108" fmla="*/ 1472751 w 3166015"/>
              <a:gd name="connsiteY108" fmla="*/ 1233961 h 1905600"/>
              <a:gd name="connsiteX109" fmla="*/ 1488935 w 3166015"/>
              <a:gd name="connsiteY109" fmla="*/ 1209685 h 1905600"/>
              <a:gd name="connsiteX110" fmla="*/ 1480843 w 3166015"/>
              <a:gd name="connsiteY110" fmla="*/ 1128764 h 1905600"/>
              <a:gd name="connsiteX111" fmla="*/ 1472751 w 3166015"/>
              <a:gd name="connsiteY111" fmla="*/ 1104488 h 1905600"/>
              <a:gd name="connsiteX112" fmla="*/ 1448475 w 3166015"/>
              <a:gd name="connsiteY112" fmla="*/ 1096396 h 1905600"/>
              <a:gd name="connsiteX113" fmla="*/ 1424199 w 3166015"/>
              <a:gd name="connsiteY113" fmla="*/ 1080212 h 1905600"/>
              <a:gd name="connsiteX114" fmla="*/ 1286634 w 3166015"/>
              <a:gd name="connsiteY114" fmla="*/ 1064028 h 1905600"/>
              <a:gd name="connsiteX115" fmla="*/ 1181437 w 3166015"/>
              <a:gd name="connsiteY115" fmla="*/ 1039752 h 1905600"/>
              <a:gd name="connsiteX116" fmla="*/ 1149069 w 3166015"/>
              <a:gd name="connsiteY116" fmla="*/ 1031660 h 1905600"/>
              <a:gd name="connsiteX117" fmla="*/ 1060057 w 3166015"/>
              <a:gd name="connsiteY117" fmla="*/ 1015476 h 1905600"/>
              <a:gd name="connsiteX118" fmla="*/ 1019597 w 3166015"/>
              <a:gd name="connsiteY118" fmla="*/ 1023568 h 1905600"/>
              <a:gd name="connsiteX119" fmla="*/ 971045 w 3166015"/>
              <a:gd name="connsiteY119" fmla="*/ 1055936 h 1905600"/>
              <a:gd name="connsiteX120" fmla="*/ 946768 w 3166015"/>
              <a:gd name="connsiteY120" fmla="*/ 1064028 h 1905600"/>
              <a:gd name="connsiteX121" fmla="*/ 922492 w 3166015"/>
              <a:gd name="connsiteY121" fmla="*/ 1080212 h 1905600"/>
              <a:gd name="connsiteX122" fmla="*/ 873940 w 3166015"/>
              <a:gd name="connsiteY122" fmla="*/ 1096396 h 1905600"/>
              <a:gd name="connsiteX123" fmla="*/ 865848 w 3166015"/>
              <a:gd name="connsiteY123" fmla="*/ 1120672 h 1905600"/>
              <a:gd name="connsiteX124" fmla="*/ 841572 w 3166015"/>
              <a:gd name="connsiteY124" fmla="*/ 1128764 h 1905600"/>
              <a:gd name="connsiteX125" fmla="*/ 623087 w 3166015"/>
              <a:gd name="connsiteY125" fmla="*/ 1136856 h 1905600"/>
              <a:gd name="connsiteX126" fmla="*/ 574535 w 3166015"/>
              <a:gd name="connsiteY126" fmla="*/ 1153040 h 1905600"/>
              <a:gd name="connsiteX127" fmla="*/ 550259 w 3166015"/>
              <a:gd name="connsiteY127" fmla="*/ 1161132 h 1905600"/>
              <a:gd name="connsiteX128" fmla="*/ 525983 w 3166015"/>
              <a:gd name="connsiteY128" fmla="*/ 1177316 h 1905600"/>
              <a:gd name="connsiteX129" fmla="*/ 509799 w 3166015"/>
              <a:gd name="connsiteY129" fmla="*/ 1225869 h 1905600"/>
              <a:gd name="connsiteX130" fmla="*/ 493614 w 3166015"/>
              <a:gd name="connsiteY130" fmla="*/ 1282513 h 1905600"/>
              <a:gd name="connsiteX131" fmla="*/ 501706 w 3166015"/>
              <a:gd name="connsiteY131" fmla="*/ 1403893 h 1905600"/>
              <a:gd name="connsiteX132" fmla="*/ 509799 w 3166015"/>
              <a:gd name="connsiteY132" fmla="*/ 1428170 h 1905600"/>
              <a:gd name="connsiteX133" fmla="*/ 558351 w 3166015"/>
              <a:gd name="connsiteY133" fmla="*/ 1444354 h 1905600"/>
              <a:gd name="connsiteX134" fmla="*/ 639271 w 3166015"/>
              <a:gd name="connsiteY134" fmla="*/ 1460538 h 1905600"/>
              <a:gd name="connsiteX135" fmla="*/ 712099 w 3166015"/>
              <a:gd name="connsiteY135" fmla="*/ 1476722 h 1905600"/>
              <a:gd name="connsiteX136" fmla="*/ 728283 w 3166015"/>
              <a:gd name="connsiteY136" fmla="*/ 1500998 h 1905600"/>
              <a:gd name="connsiteX137" fmla="*/ 768744 w 3166015"/>
              <a:gd name="connsiteY137" fmla="*/ 1533366 h 1905600"/>
              <a:gd name="connsiteX138" fmla="*/ 801112 w 3166015"/>
              <a:gd name="connsiteY138" fmla="*/ 1606194 h 1905600"/>
              <a:gd name="connsiteX139" fmla="*/ 776836 w 3166015"/>
              <a:gd name="connsiteY139" fmla="*/ 1768035 h 1905600"/>
              <a:gd name="connsiteX140" fmla="*/ 776836 w 3166015"/>
              <a:gd name="connsiteY140" fmla="*/ 1768035 h 1905600"/>
              <a:gd name="connsiteX141" fmla="*/ 768744 w 3166015"/>
              <a:gd name="connsiteY141" fmla="*/ 1808495 h 1905600"/>
              <a:gd name="connsiteX142" fmla="*/ 744468 w 3166015"/>
              <a:gd name="connsiteY142" fmla="*/ 1824679 h 1905600"/>
              <a:gd name="connsiteX143" fmla="*/ 720191 w 3166015"/>
              <a:gd name="connsiteY143" fmla="*/ 1865139 h 1905600"/>
              <a:gd name="connsiteX144" fmla="*/ 671639 w 3166015"/>
              <a:gd name="connsiteY144" fmla="*/ 1881324 h 1905600"/>
              <a:gd name="connsiteX145" fmla="*/ 614995 w 3166015"/>
              <a:gd name="connsiteY145" fmla="*/ 1897508 h 1905600"/>
              <a:gd name="connsiteX146" fmla="*/ 428878 w 3166015"/>
              <a:gd name="connsiteY146" fmla="*/ 1905600 h 1905600"/>
              <a:gd name="connsiteX147" fmla="*/ 307498 w 3166015"/>
              <a:gd name="connsiteY147" fmla="*/ 1897508 h 1905600"/>
              <a:gd name="connsiteX148" fmla="*/ 258945 w 3166015"/>
              <a:gd name="connsiteY148" fmla="*/ 1881324 h 1905600"/>
              <a:gd name="connsiteX149" fmla="*/ 234669 w 3166015"/>
              <a:gd name="connsiteY149" fmla="*/ 1873231 h 1905600"/>
              <a:gd name="connsiteX150" fmla="*/ 210393 w 3166015"/>
              <a:gd name="connsiteY150" fmla="*/ 1857047 h 1905600"/>
              <a:gd name="connsiteX151" fmla="*/ 113289 w 3166015"/>
              <a:gd name="connsiteY151" fmla="*/ 1832771 h 1905600"/>
              <a:gd name="connsiteX152" fmla="*/ 145657 w 3166015"/>
              <a:gd name="connsiteY15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623087 w 3166015"/>
              <a:gd name="connsiteY124" fmla="*/ 1136856 h 1905600"/>
              <a:gd name="connsiteX125" fmla="*/ 574535 w 3166015"/>
              <a:gd name="connsiteY125" fmla="*/ 1153040 h 1905600"/>
              <a:gd name="connsiteX126" fmla="*/ 550259 w 3166015"/>
              <a:gd name="connsiteY126" fmla="*/ 1161132 h 1905600"/>
              <a:gd name="connsiteX127" fmla="*/ 525983 w 3166015"/>
              <a:gd name="connsiteY127" fmla="*/ 1177316 h 1905600"/>
              <a:gd name="connsiteX128" fmla="*/ 509799 w 3166015"/>
              <a:gd name="connsiteY128" fmla="*/ 1225869 h 1905600"/>
              <a:gd name="connsiteX129" fmla="*/ 493614 w 3166015"/>
              <a:gd name="connsiteY129" fmla="*/ 1282513 h 1905600"/>
              <a:gd name="connsiteX130" fmla="*/ 501706 w 3166015"/>
              <a:gd name="connsiteY130" fmla="*/ 1403893 h 1905600"/>
              <a:gd name="connsiteX131" fmla="*/ 509799 w 3166015"/>
              <a:gd name="connsiteY131" fmla="*/ 1428170 h 1905600"/>
              <a:gd name="connsiteX132" fmla="*/ 558351 w 3166015"/>
              <a:gd name="connsiteY132" fmla="*/ 1444354 h 1905600"/>
              <a:gd name="connsiteX133" fmla="*/ 639271 w 3166015"/>
              <a:gd name="connsiteY133" fmla="*/ 1460538 h 1905600"/>
              <a:gd name="connsiteX134" fmla="*/ 712099 w 3166015"/>
              <a:gd name="connsiteY134" fmla="*/ 1476722 h 1905600"/>
              <a:gd name="connsiteX135" fmla="*/ 728283 w 3166015"/>
              <a:gd name="connsiteY135" fmla="*/ 1500998 h 1905600"/>
              <a:gd name="connsiteX136" fmla="*/ 768744 w 3166015"/>
              <a:gd name="connsiteY136" fmla="*/ 1533366 h 1905600"/>
              <a:gd name="connsiteX137" fmla="*/ 801112 w 3166015"/>
              <a:gd name="connsiteY137" fmla="*/ 1606194 h 1905600"/>
              <a:gd name="connsiteX138" fmla="*/ 776836 w 3166015"/>
              <a:gd name="connsiteY138" fmla="*/ 1768035 h 1905600"/>
              <a:gd name="connsiteX139" fmla="*/ 776836 w 3166015"/>
              <a:gd name="connsiteY139" fmla="*/ 1768035 h 1905600"/>
              <a:gd name="connsiteX140" fmla="*/ 768744 w 3166015"/>
              <a:gd name="connsiteY140" fmla="*/ 1808495 h 1905600"/>
              <a:gd name="connsiteX141" fmla="*/ 744468 w 3166015"/>
              <a:gd name="connsiteY141" fmla="*/ 1824679 h 1905600"/>
              <a:gd name="connsiteX142" fmla="*/ 720191 w 3166015"/>
              <a:gd name="connsiteY142" fmla="*/ 1865139 h 1905600"/>
              <a:gd name="connsiteX143" fmla="*/ 671639 w 3166015"/>
              <a:gd name="connsiteY143" fmla="*/ 1881324 h 1905600"/>
              <a:gd name="connsiteX144" fmla="*/ 614995 w 3166015"/>
              <a:gd name="connsiteY144" fmla="*/ 1897508 h 1905600"/>
              <a:gd name="connsiteX145" fmla="*/ 428878 w 3166015"/>
              <a:gd name="connsiteY145" fmla="*/ 1905600 h 1905600"/>
              <a:gd name="connsiteX146" fmla="*/ 307498 w 3166015"/>
              <a:gd name="connsiteY146" fmla="*/ 1897508 h 1905600"/>
              <a:gd name="connsiteX147" fmla="*/ 258945 w 3166015"/>
              <a:gd name="connsiteY147" fmla="*/ 1881324 h 1905600"/>
              <a:gd name="connsiteX148" fmla="*/ 234669 w 3166015"/>
              <a:gd name="connsiteY148" fmla="*/ 1873231 h 1905600"/>
              <a:gd name="connsiteX149" fmla="*/ 210393 w 3166015"/>
              <a:gd name="connsiteY149" fmla="*/ 1857047 h 1905600"/>
              <a:gd name="connsiteX150" fmla="*/ 113289 w 3166015"/>
              <a:gd name="connsiteY150" fmla="*/ 1832771 h 1905600"/>
              <a:gd name="connsiteX151" fmla="*/ 145657 w 3166015"/>
              <a:gd name="connsiteY15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74535 w 3166015"/>
              <a:gd name="connsiteY124" fmla="*/ 1153040 h 1905600"/>
              <a:gd name="connsiteX125" fmla="*/ 550259 w 3166015"/>
              <a:gd name="connsiteY125" fmla="*/ 1161132 h 1905600"/>
              <a:gd name="connsiteX126" fmla="*/ 525983 w 3166015"/>
              <a:gd name="connsiteY126" fmla="*/ 1177316 h 1905600"/>
              <a:gd name="connsiteX127" fmla="*/ 509799 w 3166015"/>
              <a:gd name="connsiteY127" fmla="*/ 1225869 h 1905600"/>
              <a:gd name="connsiteX128" fmla="*/ 493614 w 3166015"/>
              <a:gd name="connsiteY128" fmla="*/ 1282513 h 1905600"/>
              <a:gd name="connsiteX129" fmla="*/ 501706 w 3166015"/>
              <a:gd name="connsiteY129" fmla="*/ 1403893 h 1905600"/>
              <a:gd name="connsiteX130" fmla="*/ 509799 w 3166015"/>
              <a:gd name="connsiteY130" fmla="*/ 1428170 h 1905600"/>
              <a:gd name="connsiteX131" fmla="*/ 558351 w 3166015"/>
              <a:gd name="connsiteY131" fmla="*/ 1444354 h 1905600"/>
              <a:gd name="connsiteX132" fmla="*/ 639271 w 3166015"/>
              <a:gd name="connsiteY132" fmla="*/ 1460538 h 1905600"/>
              <a:gd name="connsiteX133" fmla="*/ 712099 w 3166015"/>
              <a:gd name="connsiteY133" fmla="*/ 1476722 h 1905600"/>
              <a:gd name="connsiteX134" fmla="*/ 728283 w 3166015"/>
              <a:gd name="connsiteY134" fmla="*/ 1500998 h 1905600"/>
              <a:gd name="connsiteX135" fmla="*/ 768744 w 3166015"/>
              <a:gd name="connsiteY135" fmla="*/ 1533366 h 1905600"/>
              <a:gd name="connsiteX136" fmla="*/ 801112 w 3166015"/>
              <a:gd name="connsiteY136" fmla="*/ 1606194 h 1905600"/>
              <a:gd name="connsiteX137" fmla="*/ 776836 w 3166015"/>
              <a:gd name="connsiteY137" fmla="*/ 1768035 h 1905600"/>
              <a:gd name="connsiteX138" fmla="*/ 776836 w 3166015"/>
              <a:gd name="connsiteY138" fmla="*/ 1768035 h 1905600"/>
              <a:gd name="connsiteX139" fmla="*/ 768744 w 3166015"/>
              <a:gd name="connsiteY139" fmla="*/ 1808495 h 1905600"/>
              <a:gd name="connsiteX140" fmla="*/ 744468 w 3166015"/>
              <a:gd name="connsiteY140" fmla="*/ 1824679 h 1905600"/>
              <a:gd name="connsiteX141" fmla="*/ 720191 w 3166015"/>
              <a:gd name="connsiteY141" fmla="*/ 1865139 h 1905600"/>
              <a:gd name="connsiteX142" fmla="*/ 671639 w 3166015"/>
              <a:gd name="connsiteY142" fmla="*/ 1881324 h 1905600"/>
              <a:gd name="connsiteX143" fmla="*/ 614995 w 3166015"/>
              <a:gd name="connsiteY143" fmla="*/ 1897508 h 1905600"/>
              <a:gd name="connsiteX144" fmla="*/ 428878 w 3166015"/>
              <a:gd name="connsiteY144" fmla="*/ 1905600 h 1905600"/>
              <a:gd name="connsiteX145" fmla="*/ 307498 w 3166015"/>
              <a:gd name="connsiteY145" fmla="*/ 1897508 h 1905600"/>
              <a:gd name="connsiteX146" fmla="*/ 258945 w 3166015"/>
              <a:gd name="connsiteY146" fmla="*/ 1881324 h 1905600"/>
              <a:gd name="connsiteX147" fmla="*/ 234669 w 3166015"/>
              <a:gd name="connsiteY147" fmla="*/ 1873231 h 1905600"/>
              <a:gd name="connsiteX148" fmla="*/ 210393 w 3166015"/>
              <a:gd name="connsiteY148" fmla="*/ 1857047 h 1905600"/>
              <a:gd name="connsiteX149" fmla="*/ 113289 w 3166015"/>
              <a:gd name="connsiteY149" fmla="*/ 1832771 h 1905600"/>
              <a:gd name="connsiteX150" fmla="*/ 145657 w 3166015"/>
              <a:gd name="connsiteY15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509799 w 3166015"/>
              <a:gd name="connsiteY126" fmla="*/ 1225869 h 1905600"/>
              <a:gd name="connsiteX127" fmla="*/ 493614 w 3166015"/>
              <a:gd name="connsiteY127" fmla="*/ 1282513 h 1905600"/>
              <a:gd name="connsiteX128" fmla="*/ 501706 w 3166015"/>
              <a:gd name="connsiteY128" fmla="*/ 1403893 h 1905600"/>
              <a:gd name="connsiteX129" fmla="*/ 509799 w 3166015"/>
              <a:gd name="connsiteY129" fmla="*/ 1428170 h 1905600"/>
              <a:gd name="connsiteX130" fmla="*/ 558351 w 3166015"/>
              <a:gd name="connsiteY130" fmla="*/ 1444354 h 1905600"/>
              <a:gd name="connsiteX131" fmla="*/ 639271 w 3166015"/>
              <a:gd name="connsiteY131" fmla="*/ 1460538 h 1905600"/>
              <a:gd name="connsiteX132" fmla="*/ 712099 w 3166015"/>
              <a:gd name="connsiteY132" fmla="*/ 1476722 h 1905600"/>
              <a:gd name="connsiteX133" fmla="*/ 728283 w 3166015"/>
              <a:gd name="connsiteY133" fmla="*/ 1500998 h 1905600"/>
              <a:gd name="connsiteX134" fmla="*/ 768744 w 3166015"/>
              <a:gd name="connsiteY134" fmla="*/ 1533366 h 1905600"/>
              <a:gd name="connsiteX135" fmla="*/ 801112 w 3166015"/>
              <a:gd name="connsiteY135" fmla="*/ 1606194 h 1905600"/>
              <a:gd name="connsiteX136" fmla="*/ 776836 w 3166015"/>
              <a:gd name="connsiteY136" fmla="*/ 1768035 h 1905600"/>
              <a:gd name="connsiteX137" fmla="*/ 776836 w 3166015"/>
              <a:gd name="connsiteY137" fmla="*/ 1768035 h 1905600"/>
              <a:gd name="connsiteX138" fmla="*/ 768744 w 3166015"/>
              <a:gd name="connsiteY138" fmla="*/ 1808495 h 1905600"/>
              <a:gd name="connsiteX139" fmla="*/ 744468 w 3166015"/>
              <a:gd name="connsiteY139" fmla="*/ 1824679 h 1905600"/>
              <a:gd name="connsiteX140" fmla="*/ 720191 w 3166015"/>
              <a:gd name="connsiteY140" fmla="*/ 1865139 h 1905600"/>
              <a:gd name="connsiteX141" fmla="*/ 671639 w 3166015"/>
              <a:gd name="connsiteY141" fmla="*/ 1881324 h 1905600"/>
              <a:gd name="connsiteX142" fmla="*/ 614995 w 3166015"/>
              <a:gd name="connsiteY142" fmla="*/ 1897508 h 1905600"/>
              <a:gd name="connsiteX143" fmla="*/ 428878 w 3166015"/>
              <a:gd name="connsiteY143" fmla="*/ 1905600 h 1905600"/>
              <a:gd name="connsiteX144" fmla="*/ 307498 w 3166015"/>
              <a:gd name="connsiteY144" fmla="*/ 1897508 h 1905600"/>
              <a:gd name="connsiteX145" fmla="*/ 258945 w 3166015"/>
              <a:gd name="connsiteY145" fmla="*/ 1881324 h 1905600"/>
              <a:gd name="connsiteX146" fmla="*/ 234669 w 3166015"/>
              <a:gd name="connsiteY146" fmla="*/ 1873231 h 1905600"/>
              <a:gd name="connsiteX147" fmla="*/ 210393 w 3166015"/>
              <a:gd name="connsiteY147" fmla="*/ 1857047 h 1905600"/>
              <a:gd name="connsiteX148" fmla="*/ 113289 w 3166015"/>
              <a:gd name="connsiteY148" fmla="*/ 1832771 h 1905600"/>
              <a:gd name="connsiteX149" fmla="*/ 145657 w 3166015"/>
              <a:gd name="connsiteY14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493614 w 3166015"/>
              <a:gd name="connsiteY126" fmla="*/ 1282513 h 1905600"/>
              <a:gd name="connsiteX127" fmla="*/ 501706 w 3166015"/>
              <a:gd name="connsiteY127" fmla="*/ 1403893 h 1905600"/>
              <a:gd name="connsiteX128" fmla="*/ 509799 w 3166015"/>
              <a:gd name="connsiteY128" fmla="*/ 1428170 h 1905600"/>
              <a:gd name="connsiteX129" fmla="*/ 558351 w 3166015"/>
              <a:gd name="connsiteY129" fmla="*/ 1444354 h 1905600"/>
              <a:gd name="connsiteX130" fmla="*/ 639271 w 3166015"/>
              <a:gd name="connsiteY130" fmla="*/ 1460538 h 1905600"/>
              <a:gd name="connsiteX131" fmla="*/ 712099 w 3166015"/>
              <a:gd name="connsiteY131" fmla="*/ 1476722 h 1905600"/>
              <a:gd name="connsiteX132" fmla="*/ 728283 w 3166015"/>
              <a:gd name="connsiteY132" fmla="*/ 1500998 h 1905600"/>
              <a:gd name="connsiteX133" fmla="*/ 768744 w 3166015"/>
              <a:gd name="connsiteY133" fmla="*/ 1533366 h 1905600"/>
              <a:gd name="connsiteX134" fmla="*/ 801112 w 3166015"/>
              <a:gd name="connsiteY134" fmla="*/ 1606194 h 1905600"/>
              <a:gd name="connsiteX135" fmla="*/ 776836 w 3166015"/>
              <a:gd name="connsiteY135" fmla="*/ 1768035 h 1905600"/>
              <a:gd name="connsiteX136" fmla="*/ 776836 w 3166015"/>
              <a:gd name="connsiteY136" fmla="*/ 1768035 h 1905600"/>
              <a:gd name="connsiteX137" fmla="*/ 768744 w 3166015"/>
              <a:gd name="connsiteY137" fmla="*/ 1808495 h 1905600"/>
              <a:gd name="connsiteX138" fmla="*/ 744468 w 3166015"/>
              <a:gd name="connsiteY138" fmla="*/ 1824679 h 1905600"/>
              <a:gd name="connsiteX139" fmla="*/ 720191 w 3166015"/>
              <a:gd name="connsiteY139" fmla="*/ 1865139 h 1905600"/>
              <a:gd name="connsiteX140" fmla="*/ 671639 w 3166015"/>
              <a:gd name="connsiteY140" fmla="*/ 1881324 h 1905600"/>
              <a:gd name="connsiteX141" fmla="*/ 614995 w 3166015"/>
              <a:gd name="connsiteY141" fmla="*/ 1897508 h 1905600"/>
              <a:gd name="connsiteX142" fmla="*/ 428878 w 3166015"/>
              <a:gd name="connsiteY142" fmla="*/ 1905600 h 1905600"/>
              <a:gd name="connsiteX143" fmla="*/ 307498 w 3166015"/>
              <a:gd name="connsiteY143" fmla="*/ 1897508 h 1905600"/>
              <a:gd name="connsiteX144" fmla="*/ 258945 w 3166015"/>
              <a:gd name="connsiteY144" fmla="*/ 1881324 h 1905600"/>
              <a:gd name="connsiteX145" fmla="*/ 234669 w 3166015"/>
              <a:gd name="connsiteY145" fmla="*/ 1873231 h 1905600"/>
              <a:gd name="connsiteX146" fmla="*/ 210393 w 3166015"/>
              <a:gd name="connsiteY146" fmla="*/ 1857047 h 1905600"/>
              <a:gd name="connsiteX147" fmla="*/ 113289 w 3166015"/>
              <a:gd name="connsiteY147" fmla="*/ 1832771 h 1905600"/>
              <a:gd name="connsiteX148" fmla="*/ 145657 w 3166015"/>
              <a:gd name="connsiteY14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83066 w 3166015"/>
              <a:gd name="connsiteY64" fmla="*/ 869819 h 1905600"/>
              <a:gd name="connsiteX65" fmla="*/ 3091158 w 3166015"/>
              <a:gd name="connsiteY65" fmla="*/ 894095 h 1905600"/>
              <a:gd name="connsiteX66" fmla="*/ 3107342 w 3166015"/>
              <a:gd name="connsiteY66" fmla="*/ 950739 h 1905600"/>
              <a:gd name="connsiteX67" fmla="*/ 3115434 w 3166015"/>
              <a:gd name="connsiteY67" fmla="*/ 1015476 h 1905600"/>
              <a:gd name="connsiteX68" fmla="*/ 3123526 w 3166015"/>
              <a:gd name="connsiteY68" fmla="*/ 1039752 h 1905600"/>
              <a:gd name="connsiteX69" fmla="*/ 3131618 w 3166015"/>
              <a:gd name="connsiteY69" fmla="*/ 1072120 h 1905600"/>
              <a:gd name="connsiteX70" fmla="*/ 3147802 w 3166015"/>
              <a:gd name="connsiteY70" fmla="*/ 1120672 h 1905600"/>
              <a:gd name="connsiteX71" fmla="*/ 3147802 w 3166015"/>
              <a:gd name="connsiteY71" fmla="*/ 1541458 h 1905600"/>
              <a:gd name="connsiteX72" fmla="*/ 3123526 w 3166015"/>
              <a:gd name="connsiteY72" fmla="*/ 1606194 h 1905600"/>
              <a:gd name="connsiteX73" fmla="*/ 3115434 w 3166015"/>
              <a:gd name="connsiteY73" fmla="*/ 1630470 h 1905600"/>
              <a:gd name="connsiteX74" fmla="*/ 3091158 w 3166015"/>
              <a:gd name="connsiteY74" fmla="*/ 1638562 h 1905600"/>
              <a:gd name="connsiteX75" fmla="*/ 3074974 w 3166015"/>
              <a:gd name="connsiteY75" fmla="*/ 1654747 h 1905600"/>
              <a:gd name="connsiteX76" fmla="*/ 3026422 w 3166015"/>
              <a:gd name="connsiteY76" fmla="*/ 1670931 h 1905600"/>
              <a:gd name="connsiteX77" fmla="*/ 3010237 w 3166015"/>
              <a:gd name="connsiteY77" fmla="*/ 1687115 h 1905600"/>
              <a:gd name="connsiteX78" fmla="*/ 2905041 w 3166015"/>
              <a:gd name="connsiteY78" fmla="*/ 1703299 h 1905600"/>
              <a:gd name="connsiteX79" fmla="*/ 2807937 w 3166015"/>
              <a:gd name="connsiteY79" fmla="*/ 1695207 h 1905600"/>
              <a:gd name="connsiteX80" fmla="*/ 2735108 w 3166015"/>
              <a:gd name="connsiteY80" fmla="*/ 1654747 h 1905600"/>
              <a:gd name="connsiteX81" fmla="*/ 2686556 w 3166015"/>
              <a:gd name="connsiteY81" fmla="*/ 1638562 h 1905600"/>
              <a:gd name="connsiteX82" fmla="*/ 2662280 w 3166015"/>
              <a:gd name="connsiteY82" fmla="*/ 1630470 h 1905600"/>
              <a:gd name="connsiteX83" fmla="*/ 2638004 w 3166015"/>
              <a:gd name="connsiteY83" fmla="*/ 1614286 h 1905600"/>
              <a:gd name="connsiteX84" fmla="*/ 2605636 w 3166015"/>
              <a:gd name="connsiteY84" fmla="*/ 1606194 h 1905600"/>
              <a:gd name="connsiteX85" fmla="*/ 2581360 w 3166015"/>
              <a:gd name="connsiteY85" fmla="*/ 1598102 h 1905600"/>
              <a:gd name="connsiteX86" fmla="*/ 2548991 w 3166015"/>
              <a:gd name="connsiteY86" fmla="*/ 1590010 h 1905600"/>
              <a:gd name="connsiteX87" fmla="*/ 2500439 w 3166015"/>
              <a:gd name="connsiteY87" fmla="*/ 1573826 h 1905600"/>
              <a:gd name="connsiteX88" fmla="*/ 2468071 w 3166015"/>
              <a:gd name="connsiteY88" fmla="*/ 1565734 h 1905600"/>
              <a:gd name="connsiteX89" fmla="*/ 2419519 w 3166015"/>
              <a:gd name="connsiteY89" fmla="*/ 1549550 h 1905600"/>
              <a:gd name="connsiteX90" fmla="*/ 2395243 w 3166015"/>
              <a:gd name="connsiteY90" fmla="*/ 1525274 h 1905600"/>
              <a:gd name="connsiteX91" fmla="*/ 2338599 w 3166015"/>
              <a:gd name="connsiteY91" fmla="*/ 1509090 h 1905600"/>
              <a:gd name="connsiteX92" fmla="*/ 2168666 w 3166015"/>
              <a:gd name="connsiteY92" fmla="*/ 1484814 h 1905600"/>
              <a:gd name="connsiteX93" fmla="*/ 2136298 w 3166015"/>
              <a:gd name="connsiteY93" fmla="*/ 1492906 h 1905600"/>
              <a:gd name="connsiteX94" fmla="*/ 2087745 w 3166015"/>
              <a:gd name="connsiteY94" fmla="*/ 1509090 h 1905600"/>
              <a:gd name="connsiteX95" fmla="*/ 1982549 w 3166015"/>
              <a:gd name="connsiteY95" fmla="*/ 1525274 h 1905600"/>
              <a:gd name="connsiteX96" fmla="*/ 1885445 w 3166015"/>
              <a:gd name="connsiteY96" fmla="*/ 1517182 h 1905600"/>
              <a:gd name="connsiteX97" fmla="*/ 1853076 w 3166015"/>
              <a:gd name="connsiteY97" fmla="*/ 1509090 h 1905600"/>
              <a:gd name="connsiteX98" fmla="*/ 1788340 w 3166015"/>
              <a:gd name="connsiteY98" fmla="*/ 1500998 h 1905600"/>
              <a:gd name="connsiteX99" fmla="*/ 1602223 w 3166015"/>
              <a:gd name="connsiteY99" fmla="*/ 1509090 h 1905600"/>
              <a:gd name="connsiteX100" fmla="*/ 1497027 w 3166015"/>
              <a:gd name="connsiteY100" fmla="*/ 1533366 h 1905600"/>
              <a:gd name="connsiteX101" fmla="*/ 1472751 w 3166015"/>
              <a:gd name="connsiteY101" fmla="*/ 1541458 h 1905600"/>
              <a:gd name="connsiteX102" fmla="*/ 1448475 w 3166015"/>
              <a:gd name="connsiteY102" fmla="*/ 1533366 h 1905600"/>
              <a:gd name="connsiteX103" fmla="*/ 1440383 w 3166015"/>
              <a:gd name="connsiteY103" fmla="*/ 1509090 h 1905600"/>
              <a:gd name="connsiteX104" fmla="*/ 1448475 w 3166015"/>
              <a:gd name="connsiteY104" fmla="*/ 1347249 h 1905600"/>
              <a:gd name="connsiteX105" fmla="*/ 1464659 w 3166015"/>
              <a:gd name="connsiteY105" fmla="*/ 1298697 h 1905600"/>
              <a:gd name="connsiteX106" fmla="*/ 1472751 w 3166015"/>
              <a:gd name="connsiteY106" fmla="*/ 1233961 h 1905600"/>
              <a:gd name="connsiteX107" fmla="*/ 1488935 w 3166015"/>
              <a:gd name="connsiteY107" fmla="*/ 1209685 h 1905600"/>
              <a:gd name="connsiteX108" fmla="*/ 1480843 w 3166015"/>
              <a:gd name="connsiteY108" fmla="*/ 1128764 h 1905600"/>
              <a:gd name="connsiteX109" fmla="*/ 1472751 w 3166015"/>
              <a:gd name="connsiteY109" fmla="*/ 1104488 h 1905600"/>
              <a:gd name="connsiteX110" fmla="*/ 1448475 w 3166015"/>
              <a:gd name="connsiteY110" fmla="*/ 1096396 h 1905600"/>
              <a:gd name="connsiteX111" fmla="*/ 1424199 w 3166015"/>
              <a:gd name="connsiteY111" fmla="*/ 1080212 h 1905600"/>
              <a:gd name="connsiteX112" fmla="*/ 1286634 w 3166015"/>
              <a:gd name="connsiteY112" fmla="*/ 1064028 h 1905600"/>
              <a:gd name="connsiteX113" fmla="*/ 1181437 w 3166015"/>
              <a:gd name="connsiteY113" fmla="*/ 1039752 h 1905600"/>
              <a:gd name="connsiteX114" fmla="*/ 1149069 w 3166015"/>
              <a:gd name="connsiteY114" fmla="*/ 1031660 h 1905600"/>
              <a:gd name="connsiteX115" fmla="*/ 1060057 w 3166015"/>
              <a:gd name="connsiteY115" fmla="*/ 1015476 h 1905600"/>
              <a:gd name="connsiteX116" fmla="*/ 1019597 w 3166015"/>
              <a:gd name="connsiteY116" fmla="*/ 1023568 h 1905600"/>
              <a:gd name="connsiteX117" fmla="*/ 971045 w 3166015"/>
              <a:gd name="connsiteY117" fmla="*/ 1055936 h 1905600"/>
              <a:gd name="connsiteX118" fmla="*/ 946768 w 3166015"/>
              <a:gd name="connsiteY118" fmla="*/ 1064028 h 1905600"/>
              <a:gd name="connsiteX119" fmla="*/ 922492 w 3166015"/>
              <a:gd name="connsiteY119" fmla="*/ 1080212 h 1905600"/>
              <a:gd name="connsiteX120" fmla="*/ 873940 w 3166015"/>
              <a:gd name="connsiteY120" fmla="*/ 1096396 h 1905600"/>
              <a:gd name="connsiteX121" fmla="*/ 865848 w 3166015"/>
              <a:gd name="connsiteY121" fmla="*/ 1120672 h 1905600"/>
              <a:gd name="connsiteX122" fmla="*/ 841572 w 3166015"/>
              <a:gd name="connsiteY122" fmla="*/ 1128764 h 1905600"/>
              <a:gd name="connsiteX123" fmla="*/ 550259 w 3166015"/>
              <a:gd name="connsiteY123" fmla="*/ 1161132 h 1905600"/>
              <a:gd name="connsiteX124" fmla="*/ 525983 w 3166015"/>
              <a:gd name="connsiteY124" fmla="*/ 1177316 h 1905600"/>
              <a:gd name="connsiteX125" fmla="*/ 493614 w 3166015"/>
              <a:gd name="connsiteY125" fmla="*/ 1282513 h 1905600"/>
              <a:gd name="connsiteX126" fmla="*/ 501706 w 3166015"/>
              <a:gd name="connsiteY126" fmla="*/ 1403893 h 1905600"/>
              <a:gd name="connsiteX127" fmla="*/ 509799 w 3166015"/>
              <a:gd name="connsiteY127" fmla="*/ 1428170 h 1905600"/>
              <a:gd name="connsiteX128" fmla="*/ 558351 w 3166015"/>
              <a:gd name="connsiteY128" fmla="*/ 1444354 h 1905600"/>
              <a:gd name="connsiteX129" fmla="*/ 639271 w 3166015"/>
              <a:gd name="connsiteY129" fmla="*/ 1460538 h 1905600"/>
              <a:gd name="connsiteX130" fmla="*/ 712099 w 3166015"/>
              <a:gd name="connsiteY130" fmla="*/ 1476722 h 1905600"/>
              <a:gd name="connsiteX131" fmla="*/ 728283 w 3166015"/>
              <a:gd name="connsiteY131" fmla="*/ 1500998 h 1905600"/>
              <a:gd name="connsiteX132" fmla="*/ 768744 w 3166015"/>
              <a:gd name="connsiteY132" fmla="*/ 1533366 h 1905600"/>
              <a:gd name="connsiteX133" fmla="*/ 801112 w 3166015"/>
              <a:gd name="connsiteY133" fmla="*/ 1606194 h 1905600"/>
              <a:gd name="connsiteX134" fmla="*/ 776836 w 3166015"/>
              <a:gd name="connsiteY134" fmla="*/ 1768035 h 1905600"/>
              <a:gd name="connsiteX135" fmla="*/ 776836 w 3166015"/>
              <a:gd name="connsiteY135" fmla="*/ 1768035 h 1905600"/>
              <a:gd name="connsiteX136" fmla="*/ 768744 w 3166015"/>
              <a:gd name="connsiteY136" fmla="*/ 1808495 h 1905600"/>
              <a:gd name="connsiteX137" fmla="*/ 744468 w 3166015"/>
              <a:gd name="connsiteY137" fmla="*/ 1824679 h 1905600"/>
              <a:gd name="connsiteX138" fmla="*/ 720191 w 3166015"/>
              <a:gd name="connsiteY138" fmla="*/ 1865139 h 1905600"/>
              <a:gd name="connsiteX139" fmla="*/ 671639 w 3166015"/>
              <a:gd name="connsiteY139" fmla="*/ 1881324 h 1905600"/>
              <a:gd name="connsiteX140" fmla="*/ 614995 w 3166015"/>
              <a:gd name="connsiteY140" fmla="*/ 1897508 h 1905600"/>
              <a:gd name="connsiteX141" fmla="*/ 428878 w 3166015"/>
              <a:gd name="connsiteY141" fmla="*/ 1905600 h 1905600"/>
              <a:gd name="connsiteX142" fmla="*/ 307498 w 3166015"/>
              <a:gd name="connsiteY142" fmla="*/ 1897508 h 1905600"/>
              <a:gd name="connsiteX143" fmla="*/ 258945 w 3166015"/>
              <a:gd name="connsiteY143" fmla="*/ 1881324 h 1905600"/>
              <a:gd name="connsiteX144" fmla="*/ 234669 w 3166015"/>
              <a:gd name="connsiteY144" fmla="*/ 1873231 h 1905600"/>
              <a:gd name="connsiteX145" fmla="*/ 210393 w 3166015"/>
              <a:gd name="connsiteY145" fmla="*/ 1857047 h 1905600"/>
              <a:gd name="connsiteX146" fmla="*/ 113289 w 3166015"/>
              <a:gd name="connsiteY146" fmla="*/ 1832771 h 1905600"/>
              <a:gd name="connsiteX147" fmla="*/ 145657 w 3166015"/>
              <a:gd name="connsiteY14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66882 w 3166015"/>
              <a:gd name="connsiteY62" fmla="*/ 651334 h 1905600"/>
              <a:gd name="connsiteX63" fmla="*/ 3083066 w 3166015"/>
              <a:gd name="connsiteY63" fmla="*/ 869819 h 1905600"/>
              <a:gd name="connsiteX64" fmla="*/ 3091158 w 3166015"/>
              <a:gd name="connsiteY64" fmla="*/ 894095 h 1905600"/>
              <a:gd name="connsiteX65" fmla="*/ 3107342 w 3166015"/>
              <a:gd name="connsiteY65" fmla="*/ 950739 h 1905600"/>
              <a:gd name="connsiteX66" fmla="*/ 3115434 w 3166015"/>
              <a:gd name="connsiteY66" fmla="*/ 1015476 h 1905600"/>
              <a:gd name="connsiteX67" fmla="*/ 3123526 w 3166015"/>
              <a:gd name="connsiteY67" fmla="*/ 1039752 h 1905600"/>
              <a:gd name="connsiteX68" fmla="*/ 3131618 w 3166015"/>
              <a:gd name="connsiteY68" fmla="*/ 1072120 h 1905600"/>
              <a:gd name="connsiteX69" fmla="*/ 3147802 w 3166015"/>
              <a:gd name="connsiteY69" fmla="*/ 1120672 h 1905600"/>
              <a:gd name="connsiteX70" fmla="*/ 3147802 w 3166015"/>
              <a:gd name="connsiteY70" fmla="*/ 1541458 h 1905600"/>
              <a:gd name="connsiteX71" fmla="*/ 3123526 w 3166015"/>
              <a:gd name="connsiteY71" fmla="*/ 1606194 h 1905600"/>
              <a:gd name="connsiteX72" fmla="*/ 3115434 w 3166015"/>
              <a:gd name="connsiteY72" fmla="*/ 1630470 h 1905600"/>
              <a:gd name="connsiteX73" fmla="*/ 3091158 w 3166015"/>
              <a:gd name="connsiteY73" fmla="*/ 1638562 h 1905600"/>
              <a:gd name="connsiteX74" fmla="*/ 3074974 w 3166015"/>
              <a:gd name="connsiteY74" fmla="*/ 1654747 h 1905600"/>
              <a:gd name="connsiteX75" fmla="*/ 3026422 w 3166015"/>
              <a:gd name="connsiteY75" fmla="*/ 1670931 h 1905600"/>
              <a:gd name="connsiteX76" fmla="*/ 3010237 w 3166015"/>
              <a:gd name="connsiteY76" fmla="*/ 1687115 h 1905600"/>
              <a:gd name="connsiteX77" fmla="*/ 2905041 w 3166015"/>
              <a:gd name="connsiteY77" fmla="*/ 1703299 h 1905600"/>
              <a:gd name="connsiteX78" fmla="*/ 2807937 w 3166015"/>
              <a:gd name="connsiteY78" fmla="*/ 1695207 h 1905600"/>
              <a:gd name="connsiteX79" fmla="*/ 2735108 w 3166015"/>
              <a:gd name="connsiteY79" fmla="*/ 1654747 h 1905600"/>
              <a:gd name="connsiteX80" fmla="*/ 2686556 w 3166015"/>
              <a:gd name="connsiteY80" fmla="*/ 1638562 h 1905600"/>
              <a:gd name="connsiteX81" fmla="*/ 2662280 w 3166015"/>
              <a:gd name="connsiteY81" fmla="*/ 1630470 h 1905600"/>
              <a:gd name="connsiteX82" fmla="*/ 2638004 w 3166015"/>
              <a:gd name="connsiteY82" fmla="*/ 1614286 h 1905600"/>
              <a:gd name="connsiteX83" fmla="*/ 2605636 w 3166015"/>
              <a:gd name="connsiteY83" fmla="*/ 1606194 h 1905600"/>
              <a:gd name="connsiteX84" fmla="*/ 2581360 w 3166015"/>
              <a:gd name="connsiteY84" fmla="*/ 1598102 h 1905600"/>
              <a:gd name="connsiteX85" fmla="*/ 2548991 w 3166015"/>
              <a:gd name="connsiteY85" fmla="*/ 1590010 h 1905600"/>
              <a:gd name="connsiteX86" fmla="*/ 2500439 w 3166015"/>
              <a:gd name="connsiteY86" fmla="*/ 1573826 h 1905600"/>
              <a:gd name="connsiteX87" fmla="*/ 2468071 w 3166015"/>
              <a:gd name="connsiteY87" fmla="*/ 1565734 h 1905600"/>
              <a:gd name="connsiteX88" fmla="*/ 2419519 w 3166015"/>
              <a:gd name="connsiteY88" fmla="*/ 1549550 h 1905600"/>
              <a:gd name="connsiteX89" fmla="*/ 2395243 w 3166015"/>
              <a:gd name="connsiteY89" fmla="*/ 1525274 h 1905600"/>
              <a:gd name="connsiteX90" fmla="*/ 2338599 w 3166015"/>
              <a:gd name="connsiteY90" fmla="*/ 1509090 h 1905600"/>
              <a:gd name="connsiteX91" fmla="*/ 2168666 w 3166015"/>
              <a:gd name="connsiteY91" fmla="*/ 1484814 h 1905600"/>
              <a:gd name="connsiteX92" fmla="*/ 2136298 w 3166015"/>
              <a:gd name="connsiteY92" fmla="*/ 1492906 h 1905600"/>
              <a:gd name="connsiteX93" fmla="*/ 2087745 w 3166015"/>
              <a:gd name="connsiteY93" fmla="*/ 1509090 h 1905600"/>
              <a:gd name="connsiteX94" fmla="*/ 1982549 w 3166015"/>
              <a:gd name="connsiteY94" fmla="*/ 1525274 h 1905600"/>
              <a:gd name="connsiteX95" fmla="*/ 1885445 w 3166015"/>
              <a:gd name="connsiteY95" fmla="*/ 1517182 h 1905600"/>
              <a:gd name="connsiteX96" fmla="*/ 1853076 w 3166015"/>
              <a:gd name="connsiteY96" fmla="*/ 1509090 h 1905600"/>
              <a:gd name="connsiteX97" fmla="*/ 1788340 w 3166015"/>
              <a:gd name="connsiteY97" fmla="*/ 1500998 h 1905600"/>
              <a:gd name="connsiteX98" fmla="*/ 1602223 w 3166015"/>
              <a:gd name="connsiteY98" fmla="*/ 1509090 h 1905600"/>
              <a:gd name="connsiteX99" fmla="*/ 1497027 w 3166015"/>
              <a:gd name="connsiteY99" fmla="*/ 1533366 h 1905600"/>
              <a:gd name="connsiteX100" fmla="*/ 1472751 w 3166015"/>
              <a:gd name="connsiteY100" fmla="*/ 1541458 h 1905600"/>
              <a:gd name="connsiteX101" fmla="*/ 1448475 w 3166015"/>
              <a:gd name="connsiteY101" fmla="*/ 1533366 h 1905600"/>
              <a:gd name="connsiteX102" fmla="*/ 1440383 w 3166015"/>
              <a:gd name="connsiteY102" fmla="*/ 1509090 h 1905600"/>
              <a:gd name="connsiteX103" fmla="*/ 1448475 w 3166015"/>
              <a:gd name="connsiteY103" fmla="*/ 1347249 h 1905600"/>
              <a:gd name="connsiteX104" fmla="*/ 1464659 w 3166015"/>
              <a:gd name="connsiteY104" fmla="*/ 1298697 h 1905600"/>
              <a:gd name="connsiteX105" fmla="*/ 1472751 w 3166015"/>
              <a:gd name="connsiteY105" fmla="*/ 1233961 h 1905600"/>
              <a:gd name="connsiteX106" fmla="*/ 1488935 w 3166015"/>
              <a:gd name="connsiteY106" fmla="*/ 1209685 h 1905600"/>
              <a:gd name="connsiteX107" fmla="*/ 1480843 w 3166015"/>
              <a:gd name="connsiteY107" fmla="*/ 1128764 h 1905600"/>
              <a:gd name="connsiteX108" fmla="*/ 1472751 w 3166015"/>
              <a:gd name="connsiteY108" fmla="*/ 1104488 h 1905600"/>
              <a:gd name="connsiteX109" fmla="*/ 1448475 w 3166015"/>
              <a:gd name="connsiteY109" fmla="*/ 1096396 h 1905600"/>
              <a:gd name="connsiteX110" fmla="*/ 1424199 w 3166015"/>
              <a:gd name="connsiteY110" fmla="*/ 1080212 h 1905600"/>
              <a:gd name="connsiteX111" fmla="*/ 1286634 w 3166015"/>
              <a:gd name="connsiteY111" fmla="*/ 1064028 h 1905600"/>
              <a:gd name="connsiteX112" fmla="*/ 1181437 w 3166015"/>
              <a:gd name="connsiteY112" fmla="*/ 1039752 h 1905600"/>
              <a:gd name="connsiteX113" fmla="*/ 1149069 w 3166015"/>
              <a:gd name="connsiteY113" fmla="*/ 1031660 h 1905600"/>
              <a:gd name="connsiteX114" fmla="*/ 1060057 w 3166015"/>
              <a:gd name="connsiteY114" fmla="*/ 1015476 h 1905600"/>
              <a:gd name="connsiteX115" fmla="*/ 1019597 w 3166015"/>
              <a:gd name="connsiteY115" fmla="*/ 1023568 h 1905600"/>
              <a:gd name="connsiteX116" fmla="*/ 971045 w 3166015"/>
              <a:gd name="connsiteY116" fmla="*/ 1055936 h 1905600"/>
              <a:gd name="connsiteX117" fmla="*/ 946768 w 3166015"/>
              <a:gd name="connsiteY117" fmla="*/ 1064028 h 1905600"/>
              <a:gd name="connsiteX118" fmla="*/ 922492 w 3166015"/>
              <a:gd name="connsiteY118" fmla="*/ 1080212 h 1905600"/>
              <a:gd name="connsiteX119" fmla="*/ 873940 w 3166015"/>
              <a:gd name="connsiteY119" fmla="*/ 1096396 h 1905600"/>
              <a:gd name="connsiteX120" fmla="*/ 865848 w 3166015"/>
              <a:gd name="connsiteY120" fmla="*/ 1120672 h 1905600"/>
              <a:gd name="connsiteX121" fmla="*/ 841572 w 3166015"/>
              <a:gd name="connsiteY121" fmla="*/ 1128764 h 1905600"/>
              <a:gd name="connsiteX122" fmla="*/ 550259 w 3166015"/>
              <a:gd name="connsiteY122" fmla="*/ 1161132 h 1905600"/>
              <a:gd name="connsiteX123" fmla="*/ 525983 w 3166015"/>
              <a:gd name="connsiteY123" fmla="*/ 1177316 h 1905600"/>
              <a:gd name="connsiteX124" fmla="*/ 493614 w 3166015"/>
              <a:gd name="connsiteY124" fmla="*/ 1282513 h 1905600"/>
              <a:gd name="connsiteX125" fmla="*/ 501706 w 3166015"/>
              <a:gd name="connsiteY125" fmla="*/ 1403893 h 1905600"/>
              <a:gd name="connsiteX126" fmla="*/ 509799 w 3166015"/>
              <a:gd name="connsiteY126" fmla="*/ 1428170 h 1905600"/>
              <a:gd name="connsiteX127" fmla="*/ 558351 w 3166015"/>
              <a:gd name="connsiteY127" fmla="*/ 1444354 h 1905600"/>
              <a:gd name="connsiteX128" fmla="*/ 639271 w 3166015"/>
              <a:gd name="connsiteY128" fmla="*/ 1460538 h 1905600"/>
              <a:gd name="connsiteX129" fmla="*/ 712099 w 3166015"/>
              <a:gd name="connsiteY129" fmla="*/ 1476722 h 1905600"/>
              <a:gd name="connsiteX130" fmla="*/ 728283 w 3166015"/>
              <a:gd name="connsiteY130" fmla="*/ 1500998 h 1905600"/>
              <a:gd name="connsiteX131" fmla="*/ 768744 w 3166015"/>
              <a:gd name="connsiteY131" fmla="*/ 1533366 h 1905600"/>
              <a:gd name="connsiteX132" fmla="*/ 801112 w 3166015"/>
              <a:gd name="connsiteY132" fmla="*/ 1606194 h 1905600"/>
              <a:gd name="connsiteX133" fmla="*/ 776836 w 3166015"/>
              <a:gd name="connsiteY133" fmla="*/ 1768035 h 1905600"/>
              <a:gd name="connsiteX134" fmla="*/ 776836 w 3166015"/>
              <a:gd name="connsiteY134" fmla="*/ 1768035 h 1905600"/>
              <a:gd name="connsiteX135" fmla="*/ 768744 w 3166015"/>
              <a:gd name="connsiteY135" fmla="*/ 1808495 h 1905600"/>
              <a:gd name="connsiteX136" fmla="*/ 744468 w 3166015"/>
              <a:gd name="connsiteY136" fmla="*/ 1824679 h 1905600"/>
              <a:gd name="connsiteX137" fmla="*/ 720191 w 3166015"/>
              <a:gd name="connsiteY137" fmla="*/ 1865139 h 1905600"/>
              <a:gd name="connsiteX138" fmla="*/ 671639 w 3166015"/>
              <a:gd name="connsiteY138" fmla="*/ 1881324 h 1905600"/>
              <a:gd name="connsiteX139" fmla="*/ 614995 w 3166015"/>
              <a:gd name="connsiteY139" fmla="*/ 1897508 h 1905600"/>
              <a:gd name="connsiteX140" fmla="*/ 428878 w 3166015"/>
              <a:gd name="connsiteY140" fmla="*/ 1905600 h 1905600"/>
              <a:gd name="connsiteX141" fmla="*/ 307498 w 3166015"/>
              <a:gd name="connsiteY141" fmla="*/ 1897508 h 1905600"/>
              <a:gd name="connsiteX142" fmla="*/ 258945 w 3166015"/>
              <a:gd name="connsiteY142" fmla="*/ 1881324 h 1905600"/>
              <a:gd name="connsiteX143" fmla="*/ 234669 w 3166015"/>
              <a:gd name="connsiteY143" fmla="*/ 1873231 h 1905600"/>
              <a:gd name="connsiteX144" fmla="*/ 210393 w 3166015"/>
              <a:gd name="connsiteY144" fmla="*/ 1857047 h 1905600"/>
              <a:gd name="connsiteX145" fmla="*/ 113289 w 3166015"/>
              <a:gd name="connsiteY145" fmla="*/ 1832771 h 1905600"/>
              <a:gd name="connsiteX146" fmla="*/ 145657 w 3166015"/>
              <a:gd name="connsiteY14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42606 w 3166015"/>
              <a:gd name="connsiteY60" fmla="*/ 392389 h 1905600"/>
              <a:gd name="connsiteX61" fmla="*/ 3066882 w 3166015"/>
              <a:gd name="connsiteY61" fmla="*/ 651334 h 1905600"/>
              <a:gd name="connsiteX62" fmla="*/ 3083066 w 3166015"/>
              <a:gd name="connsiteY62" fmla="*/ 869819 h 1905600"/>
              <a:gd name="connsiteX63" fmla="*/ 3091158 w 3166015"/>
              <a:gd name="connsiteY63" fmla="*/ 894095 h 1905600"/>
              <a:gd name="connsiteX64" fmla="*/ 3107342 w 3166015"/>
              <a:gd name="connsiteY64" fmla="*/ 950739 h 1905600"/>
              <a:gd name="connsiteX65" fmla="*/ 3115434 w 3166015"/>
              <a:gd name="connsiteY65" fmla="*/ 1015476 h 1905600"/>
              <a:gd name="connsiteX66" fmla="*/ 3123526 w 3166015"/>
              <a:gd name="connsiteY66" fmla="*/ 1039752 h 1905600"/>
              <a:gd name="connsiteX67" fmla="*/ 3131618 w 3166015"/>
              <a:gd name="connsiteY67" fmla="*/ 1072120 h 1905600"/>
              <a:gd name="connsiteX68" fmla="*/ 3147802 w 3166015"/>
              <a:gd name="connsiteY68" fmla="*/ 1120672 h 1905600"/>
              <a:gd name="connsiteX69" fmla="*/ 3147802 w 3166015"/>
              <a:gd name="connsiteY69" fmla="*/ 1541458 h 1905600"/>
              <a:gd name="connsiteX70" fmla="*/ 3123526 w 3166015"/>
              <a:gd name="connsiteY70" fmla="*/ 1606194 h 1905600"/>
              <a:gd name="connsiteX71" fmla="*/ 3115434 w 3166015"/>
              <a:gd name="connsiteY71" fmla="*/ 1630470 h 1905600"/>
              <a:gd name="connsiteX72" fmla="*/ 3091158 w 3166015"/>
              <a:gd name="connsiteY72" fmla="*/ 1638562 h 1905600"/>
              <a:gd name="connsiteX73" fmla="*/ 3074974 w 3166015"/>
              <a:gd name="connsiteY73" fmla="*/ 1654747 h 1905600"/>
              <a:gd name="connsiteX74" fmla="*/ 3026422 w 3166015"/>
              <a:gd name="connsiteY74" fmla="*/ 1670931 h 1905600"/>
              <a:gd name="connsiteX75" fmla="*/ 3010237 w 3166015"/>
              <a:gd name="connsiteY75" fmla="*/ 1687115 h 1905600"/>
              <a:gd name="connsiteX76" fmla="*/ 2905041 w 3166015"/>
              <a:gd name="connsiteY76" fmla="*/ 1703299 h 1905600"/>
              <a:gd name="connsiteX77" fmla="*/ 2807937 w 3166015"/>
              <a:gd name="connsiteY77" fmla="*/ 1695207 h 1905600"/>
              <a:gd name="connsiteX78" fmla="*/ 2735108 w 3166015"/>
              <a:gd name="connsiteY78" fmla="*/ 1654747 h 1905600"/>
              <a:gd name="connsiteX79" fmla="*/ 2686556 w 3166015"/>
              <a:gd name="connsiteY79" fmla="*/ 1638562 h 1905600"/>
              <a:gd name="connsiteX80" fmla="*/ 2662280 w 3166015"/>
              <a:gd name="connsiteY80" fmla="*/ 1630470 h 1905600"/>
              <a:gd name="connsiteX81" fmla="*/ 2638004 w 3166015"/>
              <a:gd name="connsiteY81" fmla="*/ 1614286 h 1905600"/>
              <a:gd name="connsiteX82" fmla="*/ 2605636 w 3166015"/>
              <a:gd name="connsiteY82" fmla="*/ 1606194 h 1905600"/>
              <a:gd name="connsiteX83" fmla="*/ 2581360 w 3166015"/>
              <a:gd name="connsiteY83" fmla="*/ 1598102 h 1905600"/>
              <a:gd name="connsiteX84" fmla="*/ 2548991 w 3166015"/>
              <a:gd name="connsiteY84" fmla="*/ 1590010 h 1905600"/>
              <a:gd name="connsiteX85" fmla="*/ 2500439 w 3166015"/>
              <a:gd name="connsiteY85" fmla="*/ 1573826 h 1905600"/>
              <a:gd name="connsiteX86" fmla="*/ 2468071 w 3166015"/>
              <a:gd name="connsiteY86" fmla="*/ 1565734 h 1905600"/>
              <a:gd name="connsiteX87" fmla="*/ 2419519 w 3166015"/>
              <a:gd name="connsiteY87" fmla="*/ 1549550 h 1905600"/>
              <a:gd name="connsiteX88" fmla="*/ 2395243 w 3166015"/>
              <a:gd name="connsiteY88" fmla="*/ 1525274 h 1905600"/>
              <a:gd name="connsiteX89" fmla="*/ 2338599 w 3166015"/>
              <a:gd name="connsiteY89" fmla="*/ 1509090 h 1905600"/>
              <a:gd name="connsiteX90" fmla="*/ 2168666 w 3166015"/>
              <a:gd name="connsiteY90" fmla="*/ 1484814 h 1905600"/>
              <a:gd name="connsiteX91" fmla="*/ 2136298 w 3166015"/>
              <a:gd name="connsiteY91" fmla="*/ 1492906 h 1905600"/>
              <a:gd name="connsiteX92" fmla="*/ 2087745 w 3166015"/>
              <a:gd name="connsiteY92" fmla="*/ 1509090 h 1905600"/>
              <a:gd name="connsiteX93" fmla="*/ 1982549 w 3166015"/>
              <a:gd name="connsiteY93" fmla="*/ 1525274 h 1905600"/>
              <a:gd name="connsiteX94" fmla="*/ 1885445 w 3166015"/>
              <a:gd name="connsiteY94" fmla="*/ 1517182 h 1905600"/>
              <a:gd name="connsiteX95" fmla="*/ 1853076 w 3166015"/>
              <a:gd name="connsiteY95" fmla="*/ 1509090 h 1905600"/>
              <a:gd name="connsiteX96" fmla="*/ 1788340 w 3166015"/>
              <a:gd name="connsiteY96" fmla="*/ 1500998 h 1905600"/>
              <a:gd name="connsiteX97" fmla="*/ 1602223 w 3166015"/>
              <a:gd name="connsiteY97" fmla="*/ 1509090 h 1905600"/>
              <a:gd name="connsiteX98" fmla="*/ 1497027 w 3166015"/>
              <a:gd name="connsiteY98" fmla="*/ 1533366 h 1905600"/>
              <a:gd name="connsiteX99" fmla="*/ 1472751 w 3166015"/>
              <a:gd name="connsiteY99" fmla="*/ 1541458 h 1905600"/>
              <a:gd name="connsiteX100" fmla="*/ 1448475 w 3166015"/>
              <a:gd name="connsiteY100" fmla="*/ 1533366 h 1905600"/>
              <a:gd name="connsiteX101" fmla="*/ 1440383 w 3166015"/>
              <a:gd name="connsiteY101" fmla="*/ 1509090 h 1905600"/>
              <a:gd name="connsiteX102" fmla="*/ 1448475 w 3166015"/>
              <a:gd name="connsiteY102" fmla="*/ 1347249 h 1905600"/>
              <a:gd name="connsiteX103" fmla="*/ 1464659 w 3166015"/>
              <a:gd name="connsiteY103" fmla="*/ 1298697 h 1905600"/>
              <a:gd name="connsiteX104" fmla="*/ 1472751 w 3166015"/>
              <a:gd name="connsiteY104" fmla="*/ 1233961 h 1905600"/>
              <a:gd name="connsiteX105" fmla="*/ 1488935 w 3166015"/>
              <a:gd name="connsiteY105" fmla="*/ 1209685 h 1905600"/>
              <a:gd name="connsiteX106" fmla="*/ 1480843 w 3166015"/>
              <a:gd name="connsiteY106" fmla="*/ 1128764 h 1905600"/>
              <a:gd name="connsiteX107" fmla="*/ 1472751 w 3166015"/>
              <a:gd name="connsiteY107" fmla="*/ 1104488 h 1905600"/>
              <a:gd name="connsiteX108" fmla="*/ 1448475 w 3166015"/>
              <a:gd name="connsiteY108" fmla="*/ 1096396 h 1905600"/>
              <a:gd name="connsiteX109" fmla="*/ 1424199 w 3166015"/>
              <a:gd name="connsiteY109" fmla="*/ 1080212 h 1905600"/>
              <a:gd name="connsiteX110" fmla="*/ 1286634 w 3166015"/>
              <a:gd name="connsiteY110" fmla="*/ 1064028 h 1905600"/>
              <a:gd name="connsiteX111" fmla="*/ 1181437 w 3166015"/>
              <a:gd name="connsiteY111" fmla="*/ 1039752 h 1905600"/>
              <a:gd name="connsiteX112" fmla="*/ 1149069 w 3166015"/>
              <a:gd name="connsiteY112" fmla="*/ 1031660 h 1905600"/>
              <a:gd name="connsiteX113" fmla="*/ 1060057 w 3166015"/>
              <a:gd name="connsiteY113" fmla="*/ 1015476 h 1905600"/>
              <a:gd name="connsiteX114" fmla="*/ 1019597 w 3166015"/>
              <a:gd name="connsiteY114" fmla="*/ 1023568 h 1905600"/>
              <a:gd name="connsiteX115" fmla="*/ 971045 w 3166015"/>
              <a:gd name="connsiteY115" fmla="*/ 1055936 h 1905600"/>
              <a:gd name="connsiteX116" fmla="*/ 946768 w 3166015"/>
              <a:gd name="connsiteY116" fmla="*/ 1064028 h 1905600"/>
              <a:gd name="connsiteX117" fmla="*/ 922492 w 3166015"/>
              <a:gd name="connsiteY117" fmla="*/ 1080212 h 1905600"/>
              <a:gd name="connsiteX118" fmla="*/ 873940 w 3166015"/>
              <a:gd name="connsiteY118" fmla="*/ 1096396 h 1905600"/>
              <a:gd name="connsiteX119" fmla="*/ 865848 w 3166015"/>
              <a:gd name="connsiteY119" fmla="*/ 1120672 h 1905600"/>
              <a:gd name="connsiteX120" fmla="*/ 841572 w 3166015"/>
              <a:gd name="connsiteY120" fmla="*/ 1128764 h 1905600"/>
              <a:gd name="connsiteX121" fmla="*/ 550259 w 3166015"/>
              <a:gd name="connsiteY121" fmla="*/ 1161132 h 1905600"/>
              <a:gd name="connsiteX122" fmla="*/ 525983 w 3166015"/>
              <a:gd name="connsiteY122" fmla="*/ 1177316 h 1905600"/>
              <a:gd name="connsiteX123" fmla="*/ 493614 w 3166015"/>
              <a:gd name="connsiteY123" fmla="*/ 1282513 h 1905600"/>
              <a:gd name="connsiteX124" fmla="*/ 501706 w 3166015"/>
              <a:gd name="connsiteY124" fmla="*/ 1403893 h 1905600"/>
              <a:gd name="connsiteX125" fmla="*/ 509799 w 3166015"/>
              <a:gd name="connsiteY125" fmla="*/ 1428170 h 1905600"/>
              <a:gd name="connsiteX126" fmla="*/ 558351 w 3166015"/>
              <a:gd name="connsiteY126" fmla="*/ 1444354 h 1905600"/>
              <a:gd name="connsiteX127" fmla="*/ 639271 w 3166015"/>
              <a:gd name="connsiteY127" fmla="*/ 1460538 h 1905600"/>
              <a:gd name="connsiteX128" fmla="*/ 712099 w 3166015"/>
              <a:gd name="connsiteY128" fmla="*/ 1476722 h 1905600"/>
              <a:gd name="connsiteX129" fmla="*/ 728283 w 3166015"/>
              <a:gd name="connsiteY129" fmla="*/ 1500998 h 1905600"/>
              <a:gd name="connsiteX130" fmla="*/ 768744 w 3166015"/>
              <a:gd name="connsiteY130" fmla="*/ 1533366 h 1905600"/>
              <a:gd name="connsiteX131" fmla="*/ 801112 w 3166015"/>
              <a:gd name="connsiteY131" fmla="*/ 1606194 h 1905600"/>
              <a:gd name="connsiteX132" fmla="*/ 776836 w 3166015"/>
              <a:gd name="connsiteY132" fmla="*/ 1768035 h 1905600"/>
              <a:gd name="connsiteX133" fmla="*/ 776836 w 3166015"/>
              <a:gd name="connsiteY133" fmla="*/ 1768035 h 1905600"/>
              <a:gd name="connsiteX134" fmla="*/ 768744 w 3166015"/>
              <a:gd name="connsiteY134" fmla="*/ 1808495 h 1905600"/>
              <a:gd name="connsiteX135" fmla="*/ 744468 w 3166015"/>
              <a:gd name="connsiteY135" fmla="*/ 1824679 h 1905600"/>
              <a:gd name="connsiteX136" fmla="*/ 720191 w 3166015"/>
              <a:gd name="connsiteY136" fmla="*/ 1865139 h 1905600"/>
              <a:gd name="connsiteX137" fmla="*/ 671639 w 3166015"/>
              <a:gd name="connsiteY137" fmla="*/ 1881324 h 1905600"/>
              <a:gd name="connsiteX138" fmla="*/ 614995 w 3166015"/>
              <a:gd name="connsiteY138" fmla="*/ 1897508 h 1905600"/>
              <a:gd name="connsiteX139" fmla="*/ 428878 w 3166015"/>
              <a:gd name="connsiteY139" fmla="*/ 1905600 h 1905600"/>
              <a:gd name="connsiteX140" fmla="*/ 307498 w 3166015"/>
              <a:gd name="connsiteY140" fmla="*/ 1897508 h 1905600"/>
              <a:gd name="connsiteX141" fmla="*/ 258945 w 3166015"/>
              <a:gd name="connsiteY141" fmla="*/ 1881324 h 1905600"/>
              <a:gd name="connsiteX142" fmla="*/ 234669 w 3166015"/>
              <a:gd name="connsiteY142" fmla="*/ 1873231 h 1905600"/>
              <a:gd name="connsiteX143" fmla="*/ 210393 w 3166015"/>
              <a:gd name="connsiteY143" fmla="*/ 1857047 h 1905600"/>
              <a:gd name="connsiteX144" fmla="*/ 113289 w 3166015"/>
              <a:gd name="connsiteY144" fmla="*/ 1832771 h 1905600"/>
              <a:gd name="connsiteX145" fmla="*/ 145657 w 3166015"/>
              <a:gd name="connsiteY14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42606 w 3166015"/>
              <a:gd name="connsiteY59" fmla="*/ 392389 h 1905600"/>
              <a:gd name="connsiteX60" fmla="*/ 3066882 w 3166015"/>
              <a:gd name="connsiteY60" fmla="*/ 651334 h 1905600"/>
              <a:gd name="connsiteX61" fmla="*/ 3083066 w 3166015"/>
              <a:gd name="connsiteY61" fmla="*/ 869819 h 1905600"/>
              <a:gd name="connsiteX62" fmla="*/ 3091158 w 3166015"/>
              <a:gd name="connsiteY62" fmla="*/ 894095 h 1905600"/>
              <a:gd name="connsiteX63" fmla="*/ 3107342 w 3166015"/>
              <a:gd name="connsiteY63" fmla="*/ 950739 h 1905600"/>
              <a:gd name="connsiteX64" fmla="*/ 3115434 w 3166015"/>
              <a:gd name="connsiteY64" fmla="*/ 1015476 h 1905600"/>
              <a:gd name="connsiteX65" fmla="*/ 3123526 w 3166015"/>
              <a:gd name="connsiteY65" fmla="*/ 1039752 h 1905600"/>
              <a:gd name="connsiteX66" fmla="*/ 3131618 w 3166015"/>
              <a:gd name="connsiteY66" fmla="*/ 1072120 h 1905600"/>
              <a:gd name="connsiteX67" fmla="*/ 3147802 w 3166015"/>
              <a:gd name="connsiteY67" fmla="*/ 1120672 h 1905600"/>
              <a:gd name="connsiteX68" fmla="*/ 3147802 w 3166015"/>
              <a:gd name="connsiteY68" fmla="*/ 1541458 h 1905600"/>
              <a:gd name="connsiteX69" fmla="*/ 3123526 w 3166015"/>
              <a:gd name="connsiteY69" fmla="*/ 1606194 h 1905600"/>
              <a:gd name="connsiteX70" fmla="*/ 3115434 w 3166015"/>
              <a:gd name="connsiteY70" fmla="*/ 1630470 h 1905600"/>
              <a:gd name="connsiteX71" fmla="*/ 3091158 w 3166015"/>
              <a:gd name="connsiteY71" fmla="*/ 1638562 h 1905600"/>
              <a:gd name="connsiteX72" fmla="*/ 3074974 w 3166015"/>
              <a:gd name="connsiteY72" fmla="*/ 1654747 h 1905600"/>
              <a:gd name="connsiteX73" fmla="*/ 3026422 w 3166015"/>
              <a:gd name="connsiteY73" fmla="*/ 1670931 h 1905600"/>
              <a:gd name="connsiteX74" fmla="*/ 3010237 w 3166015"/>
              <a:gd name="connsiteY74" fmla="*/ 1687115 h 1905600"/>
              <a:gd name="connsiteX75" fmla="*/ 2905041 w 3166015"/>
              <a:gd name="connsiteY75" fmla="*/ 1703299 h 1905600"/>
              <a:gd name="connsiteX76" fmla="*/ 2807937 w 3166015"/>
              <a:gd name="connsiteY76" fmla="*/ 1695207 h 1905600"/>
              <a:gd name="connsiteX77" fmla="*/ 2735108 w 3166015"/>
              <a:gd name="connsiteY77" fmla="*/ 1654747 h 1905600"/>
              <a:gd name="connsiteX78" fmla="*/ 2686556 w 3166015"/>
              <a:gd name="connsiteY78" fmla="*/ 1638562 h 1905600"/>
              <a:gd name="connsiteX79" fmla="*/ 2662280 w 3166015"/>
              <a:gd name="connsiteY79" fmla="*/ 1630470 h 1905600"/>
              <a:gd name="connsiteX80" fmla="*/ 2638004 w 3166015"/>
              <a:gd name="connsiteY80" fmla="*/ 1614286 h 1905600"/>
              <a:gd name="connsiteX81" fmla="*/ 2605636 w 3166015"/>
              <a:gd name="connsiteY81" fmla="*/ 1606194 h 1905600"/>
              <a:gd name="connsiteX82" fmla="*/ 2581360 w 3166015"/>
              <a:gd name="connsiteY82" fmla="*/ 1598102 h 1905600"/>
              <a:gd name="connsiteX83" fmla="*/ 2548991 w 3166015"/>
              <a:gd name="connsiteY83" fmla="*/ 1590010 h 1905600"/>
              <a:gd name="connsiteX84" fmla="*/ 2500439 w 3166015"/>
              <a:gd name="connsiteY84" fmla="*/ 1573826 h 1905600"/>
              <a:gd name="connsiteX85" fmla="*/ 2468071 w 3166015"/>
              <a:gd name="connsiteY85" fmla="*/ 1565734 h 1905600"/>
              <a:gd name="connsiteX86" fmla="*/ 2419519 w 3166015"/>
              <a:gd name="connsiteY86" fmla="*/ 1549550 h 1905600"/>
              <a:gd name="connsiteX87" fmla="*/ 2395243 w 3166015"/>
              <a:gd name="connsiteY87" fmla="*/ 1525274 h 1905600"/>
              <a:gd name="connsiteX88" fmla="*/ 2338599 w 3166015"/>
              <a:gd name="connsiteY88" fmla="*/ 1509090 h 1905600"/>
              <a:gd name="connsiteX89" fmla="*/ 2168666 w 3166015"/>
              <a:gd name="connsiteY89" fmla="*/ 1484814 h 1905600"/>
              <a:gd name="connsiteX90" fmla="*/ 2136298 w 3166015"/>
              <a:gd name="connsiteY90" fmla="*/ 1492906 h 1905600"/>
              <a:gd name="connsiteX91" fmla="*/ 2087745 w 3166015"/>
              <a:gd name="connsiteY91" fmla="*/ 1509090 h 1905600"/>
              <a:gd name="connsiteX92" fmla="*/ 1982549 w 3166015"/>
              <a:gd name="connsiteY92" fmla="*/ 1525274 h 1905600"/>
              <a:gd name="connsiteX93" fmla="*/ 1885445 w 3166015"/>
              <a:gd name="connsiteY93" fmla="*/ 1517182 h 1905600"/>
              <a:gd name="connsiteX94" fmla="*/ 1853076 w 3166015"/>
              <a:gd name="connsiteY94" fmla="*/ 1509090 h 1905600"/>
              <a:gd name="connsiteX95" fmla="*/ 1788340 w 3166015"/>
              <a:gd name="connsiteY95" fmla="*/ 1500998 h 1905600"/>
              <a:gd name="connsiteX96" fmla="*/ 1602223 w 3166015"/>
              <a:gd name="connsiteY96" fmla="*/ 1509090 h 1905600"/>
              <a:gd name="connsiteX97" fmla="*/ 1497027 w 3166015"/>
              <a:gd name="connsiteY97" fmla="*/ 1533366 h 1905600"/>
              <a:gd name="connsiteX98" fmla="*/ 1472751 w 3166015"/>
              <a:gd name="connsiteY98" fmla="*/ 1541458 h 1905600"/>
              <a:gd name="connsiteX99" fmla="*/ 1448475 w 3166015"/>
              <a:gd name="connsiteY99" fmla="*/ 1533366 h 1905600"/>
              <a:gd name="connsiteX100" fmla="*/ 1440383 w 3166015"/>
              <a:gd name="connsiteY100" fmla="*/ 1509090 h 1905600"/>
              <a:gd name="connsiteX101" fmla="*/ 1448475 w 3166015"/>
              <a:gd name="connsiteY101" fmla="*/ 1347249 h 1905600"/>
              <a:gd name="connsiteX102" fmla="*/ 1464659 w 3166015"/>
              <a:gd name="connsiteY102" fmla="*/ 1298697 h 1905600"/>
              <a:gd name="connsiteX103" fmla="*/ 1472751 w 3166015"/>
              <a:gd name="connsiteY103" fmla="*/ 1233961 h 1905600"/>
              <a:gd name="connsiteX104" fmla="*/ 1488935 w 3166015"/>
              <a:gd name="connsiteY104" fmla="*/ 1209685 h 1905600"/>
              <a:gd name="connsiteX105" fmla="*/ 1480843 w 3166015"/>
              <a:gd name="connsiteY105" fmla="*/ 1128764 h 1905600"/>
              <a:gd name="connsiteX106" fmla="*/ 1472751 w 3166015"/>
              <a:gd name="connsiteY106" fmla="*/ 1104488 h 1905600"/>
              <a:gd name="connsiteX107" fmla="*/ 1448475 w 3166015"/>
              <a:gd name="connsiteY107" fmla="*/ 1096396 h 1905600"/>
              <a:gd name="connsiteX108" fmla="*/ 1424199 w 3166015"/>
              <a:gd name="connsiteY108" fmla="*/ 1080212 h 1905600"/>
              <a:gd name="connsiteX109" fmla="*/ 1286634 w 3166015"/>
              <a:gd name="connsiteY109" fmla="*/ 1064028 h 1905600"/>
              <a:gd name="connsiteX110" fmla="*/ 1181437 w 3166015"/>
              <a:gd name="connsiteY110" fmla="*/ 1039752 h 1905600"/>
              <a:gd name="connsiteX111" fmla="*/ 1149069 w 3166015"/>
              <a:gd name="connsiteY111" fmla="*/ 1031660 h 1905600"/>
              <a:gd name="connsiteX112" fmla="*/ 1060057 w 3166015"/>
              <a:gd name="connsiteY112" fmla="*/ 1015476 h 1905600"/>
              <a:gd name="connsiteX113" fmla="*/ 1019597 w 3166015"/>
              <a:gd name="connsiteY113" fmla="*/ 1023568 h 1905600"/>
              <a:gd name="connsiteX114" fmla="*/ 971045 w 3166015"/>
              <a:gd name="connsiteY114" fmla="*/ 1055936 h 1905600"/>
              <a:gd name="connsiteX115" fmla="*/ 946768 w 3166015"/>
              <a:gd name="connsiteY115" fmla="*/ 1064028 h 1905600"/>
              <a:gd name="connsiteX116" fmla="*/ 922492 w 3166015"/>
              <a:gd name="connsiteY116" fmla="*/ 1080212 h 1905600"/>
              <a:gd name="connsiteX117" fmla="*/ 873940 w 3166015"/>
              <a:gd name="connsiteY117" fmla="*/ 1096396 h 1905600"/>
              <a:gd name="connsiteX118" fmla="*/ 865848 w 3166015"/>
              <a:gd name="connsiteY118" fmla="*/ 1120672 h 1905600"/>
              <a:gd name="connsiteX119" fmla="*/ 841572 w 3166015"/>
              <a:gd name="connsiteY119" fmla="*/ 1128764 h 1905600"/>
              <a:gd name="connsiteX120" fmla="*/ 550259 w 3166015"/>
              <a:gd name="connsiteY120" fmla="*/ 1161132 h 1905600"/>
              <a:gd name="connsiteX121" fmla="*/ 525983 w 3166015"/>
              <a:gd name="connsiteY121" fmla="*/ 1177316 h 1905600"/>
              <a:gd name="connsiteX122" fmla="*/ 493614 w 3166015"/>
              <a:gd name="connsiteY122" fmla="*/ 1282513 h 1905600"/>
              <a:gd name="connsiteX123" fmla="*/ 501706 w 3166015"/>
              <a:gd name="connsiteY123" fmla="*/ 1403893 h 1905600"/>
              <a:gd name="connsiteX124" fmla="*/ 509799 w 3166015"/>
              <a:gd name="connsiteY124" fmla="*/ 1428170 h 1905600"/>
              <a:gd name="connsiteX125" fmla="*/ 558351 w 3166015"/>
              <a:gd name="connsiteY125" fmla="*/ 1444354 h 1905600"/>
              <a:gd name="connsiteX126" fmla="*/ 639271 w 3166015"/>
              <a:gd name="connsiteY126" fmla="*/ 1460538 h 1905600"/>
              <a:gd name="connsiteX127" fmla="*/ 712099 w 3166015"/>
              <a:gd name="connsiteY127" fmla="*/ 1476722 h 1905600"/>
              <a:gd name="connsiteX128" fmla="*/ 728283 w 3166015"/>
              <a:gd name="connsiteY128" fmla="*/ 1500998 h 1905600"/>
              <a:gd name="connsiteX129" fmla="*/ 768744 w 3166015"/>
              <a:gd name="connsiteY129" fmla="*/ 1533366 h 1905600"/>
              <a:gd name="connsiteX130" fmla="*/ 801112 w 3166015"/>
              <a:gd name="connsiteY130" fmla="*/ 1606194 h 1905600"/>
              <a:gd name="connsiteX131" fmla="*/ 776836 w 3166015"/>
              <a:gd name="connsiteY131" fmla="*/ 1768035 h 1905600"/>
              <a:gd name="connsiteX132" fmla="*/ 776836 w 3166015"/>
              <a:gd name="connsiteY132" fmla="*/ 1768035 h 1905600"/>
              <a:gd name="connsiteX133" fmla="*/ 768744 w 3166015"/>
              <a:gd name="connsiteY133" fmla="*/ 1808495 h 1905600"/>
              <a:gd name="connsiteX134" fmla="*/ 744468 w 3166015"/>
              <a:gd name="connsiteY134" fmla="*/ 1824679 h 1905600"/>
              <a:gd name="connsiteX135" fmla="*/ 720191 w 3166015"/>
              <a:gd name="connsiteY135" fmla="*/ 1865139 h 1905600"/>
              <a:gd name="connsiteX136" fmla="*/ 671639 w 3166015"/>
              <a:gd name="connsiteY136" fmla="*/ 1881324 h 1905600"/>
              <a:gd name="connsiteX137" fmla="*/ 614995 w 3166015"/>
              <a:gd name="connsiteY137" fmla="*/ 1897508 h 1905600"/>
              <a:gd name="connsiteX138" fmla="*/ 428878 w 3166015"/>
              <a:gd name="connsiteY138" fmla="*/ 1905600 h 1905600"/>
              <a:gd name="connsiteX139" fmla="*/ 307498 w 3166015"/>
              <a:gd name="connsiteY139" fmla="*/ 1897508 h 1905600"/>
              <a:gd name="connsiteX140" fmla="*/ 258945 w 3166015"/>
              <a:gd name="connsiteY140" fmla="*/ 1881324 h 1905600"/>
              <a:gd name="connsiteX141" fmla="*/ 234669 w 3166015"/>
              <a:gd name="connsiteY141" fmla="*/ 1873231 h 1905600"/>
              <a:gd name="connsiteX142" fmla="*/ 210393 w 3166015"/>
              <a:gd name="connsiteY142" fmla="*/ 1857047 h 1905600"/>
              <a:gd name="connsiteX143" fmla="*/ 113289 w 3166015"/>
              <a:gd name="connsiteY143" fmla="*/ 1832771 h 1905600"/>
              <a:gd name="connsiteX144" fmla="*/ 145657 w 3166015"/>
              <a:gd name="connsiteY14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64581 w 3166015"/>
              <a:gd name="connsiteY54" fmla="*/ 190088 h 1905600"/>
              <a:gd name="connsiteX55" fmla="*/ 2913133 w 3166015"/>
              <a:gd name="connsiteY55" fmla="*/ 173904 h 1905600"/>
              <a:gd name="connsiteX56" fmla="*/ 3002145 w 3166015"/>
              <a:gd name="connsiteY56" fmla="*/ 198180 h 1905600"/>
              <a:gd name="connsiteX57" fmla="*/ 3010237 w 3166015"/>
              <a:gd name="connsiteY57" fmla="*/ 230548 h 1905600"/>
              <a:gd name="connsiteX58" fmla="*/ 3042606 w 3166015"/>
              <a:gd name="connsiteY58" fmla="*/ 392389 h 1905600"/>
              <a:gd name="connsiteX59" fmla="*/ 3066882 w 3166015"/>
              <a:gd name="connsiteY59" fmla="*/ 651334 h 1905600"/>
              <a:gd name="connsiteX60" fmla="*/ 3083066 w 3166015"/>
              <a:gd name="connsiteY60" fmla="*/ 869819 h 1905600"/>
              <a:gd name="connsiteX61" fmla="*/ 3091158 w 3166015"/>
              <a:gd name="connsiteY61" fmla="*/ 894095 h 1905600"/>
              <a:gd name="connsiteX62" fmla="*/ 3107342 w 3166015"/>
              <a:gd name="connsiteY62" fmla="*/ 950739 h 1905600"/>
              <a:gd name="connsiteX63" fmla="*/ 3115434 w 3166015"/>
              <a:gd name="connsiteY63" fmla="*/ 1015476 h 1905600"/>
              <a:gd name="connsiteX64" fmla="*/ 3123526 w 3166015"/>
              <a:gd name="connsiteY64" fmla="*/ 1039752 h 1905600"/>
              <a:gd name="connsiteX65" fmla="*/ 3131618 w 3166015"/>
              <a:gd name="connsiteY65" fmla="*/ 1072120 h 1905600"/>
              <a:gd name="connsiteX66" fmla="*/ 3147802 w 3166015"/>
              <a:gd name="connsiteY66" fmla="*/ 1120672 h 1905600"/>
              <a:gd name="connsiteX67" fmla="*/ 3147802 w 3166015"/>
              <a:gd name="connsiteY67" fmla="*/ 1541458 h 1905600"/>
              <a:gd name="connsiteX68" fmla="*/ 3123526 w 3166015"/>
              <a:gd name="connsiteY68" fmla="*/ 1606194 h 1905600"/>
              <a:gd name="connsiteX69" fmla="*/ 3115434 w 3166015"/>
              <a:gd name="connsiteY69" fmla="*/ 1630470 h 1905600"/>
              <a:gd name="connsiteX70" fmla="*/ 3091158 w 3166015"/>
              <a:gd name="connsiteY70" fmla="*/ 1638562 h 1905600"/>
              <a:gd name="connsiteX71" fmla="*/ 3074974 w 3166015"/>
              <a:gd name="connsiteY71" fmla="*/ 1654747 h 1905600"/>
              <a:gd name="connsiteX72" fmla="*/ 3026422 w 3166015"/>
              <a:gd name="connsiteY72" fmla="*/ 1670931 h 1905600"/>
              <a:gd name="connsiteX73" fmla="*/ 3010237 w 3166015"/>
              <a:gd name="connsiteY73" fmla="*/ 1687115 h 1905600"/>
              <a:gd name="connsiteX74" fmla="*/ 2905041 w 3166015"/>
              <a:gd name="connsiteY74" fmla="*/ 1703299 h 1905600"/>
              <a:gd name="connsiteX75" fmla="*/ 2807937 w 3166015"/>
              <a:gd name="connsiteY75" fmla="*/ 1695207 h 1905600"/>
              <a:gd name="connsiteX76" fmla="*/ 2735108 w 3166015"/>
              <a:gd name="connsiteY76" fmla="*/ 1654747 h 1905600"/>
              <a:gd name="connsiteX77" fmla="*/ 2686556 w 3166015"/>
              <a:gd name="connsiteY77" fmla="*/ 1638562 h 1905600"/>
              <a:gd name="connsiteX78" fmla="*/ 2662280 w 3166015"/>
              <a:gd name="connsiteY78" fmla="*/ 1630470 h 1905600"/>
              <a:gd name="connsiteX79" fmla="*/ 2638004 w 3166015"/>
              <a:gd name="connsiteY79" fmla="*/ 1614286 h 1905600"/>
              <a:gd name="connsiteX80" fmla="*/ 2605636 w 3166015"/>
              <a:gd name="connsiteY80" fmla="*/ 1606194 h 1905600"/>
              <a:gd name="connsiteX81" fmla="*/ 2581360 w 3166015"/>
              <a:gd name="connsiteY81" fmla="*/ 1598102 h 1905600"/>
              <a:gd name="connsiteX82" fmla="*/ 2548991 w 3166015"/>
              <a:gd name="connsiteY82" fmla="*/ 1590010 h 1905600"/>
              <a:gd name="connsiteX83" fmla="*/ 2500439 w 3166015"/>
              <a:gd name="connsiteY83" fmla="*/ 1573826 h 1905600"/>
              <a:gd name="connsiteX84" fmla="*/ 2468071 w 3166015"/>
              <a:gd name="connsiteY84" fmla="*/ 1565734 h 1905600"/>
              <a:gd name="connsiteX85" fmla="*/ 2419519 w 3166015"/>
              <a:gd name="connsiteY85" fmla="*/ 1549550 h 1905600"/>
              <a:gd name="connsiteX86" fmla="*/ 2395243 w 3166015"/>
              <a:gd name="connsiteY86" fmla="*/ 1525274 h 1905600"/>
              <a:gd name="connsiteX87" fmla="*/ 2338599 w 3166015"/>
              <a:gd name="connsiteY87" fmla="*/ 1509090 h 1905600"/>
              <a:gd name="connsiteX88" fmla="*/ 2168666 w 3166015"/>
              <a:gd name="connsiteY88" fmla="*/ 1484814 h 1905600"/>
              <a:gd name="connsiteX89" fmla="*/ 2136298 w 3166015"/>
              <a:gd name="connsiteY89" fmla="*/ 1492906 h 1905600"/>
              <a:gd name="connsiteX90" fmla="*/ 2087745 w 3166015"/>
              <a:gd name="connsiteY90" fmla="*/ 1509090 h 1905600"/>
              <a:gd name="connsiteX91" fmla="*/ 1982549 w 3166015"/>
              <a:gd name="connsiteY91" fmla="*/ 1525274 h 1905600"/>
              <a:gd name="connsiteX92" fmla="*/ 1885445 w 3166015"/>
              <a:gd name="connsiteY92" fmla="*/ 1517182 h 1905600"/>
              <a:gd name="connsiteX93" fmla="*/ 1853076 w 3166015"/>
              <a:gd name="connsiteY93" fmla="*/ 1509090 h 1905600"/>
              <a:gd name="connsiteX94" fmla="*/ 1788340 w 3166015"/>
              <a:gd name="connsiteY94" fmla="*/ 1500998 h 1905600"/>
              <a:gd name="connsiteX95" fmla="*/ 1602223 w 3166015"/>
              <a:gd name="connsiteY95" fmla="*/ 1509090 h 1905600"/>
              <a:gd name="connsiteX96" fmla="*/ 1497027 w 3166015"/>
              <a:gd name="connsiteY96" fmla="*/ 1533366 h 1905600"/>
              <a:gd name="connsiteX97" fmla="*/ 1472751 w 3166015"/>
              <a:gd name="connsiteY97" fmla="*/ 1541458 h 1905600"/>
              <a:gd name="connsiteX98" fmla="*/ 1448475 w 3166015"/>
              <a:gd name="connsiteY98" fmla="*/ 1533366 h 1905600"/>
              <a:gd name="connsiteX99" fmla="*/ 1440383 w 3166015"/>
              <a:gd name="connsiteY99" fmla="*/ 1509090 h 1905600"/>
              <a:gd name="connsiteX100" fmla="*/ 1448475 w 3166015"/>
              <a:gd name="connsiteY100" fmla="*/ 1347249 h 1905600"/>
              <a:gd name="connsiteX101" fmla="*/ 1464659 w 3166015"/>
              <a:gd name="connsiteY101" fmla="*/ 1298697 h 1905600"/>
              <a:gd name="connsiteX102" fmla="*/ 1472751 w 3166015"/>
              <a:gd name="connsiteY102" fmla="*/ 1233961 h 1905600"/>
              <a:gd name="connsiteX103" fmla="*/ 1488935 w 3166015"/>
              <a:gd name="connsiteY103" fmla="*/ 1209685 h 1905600"/>
              <a:gd name="connsiteX104" fmla="*/ 1480843 w 3166015"/>
              <a:gd name="connsiteY104" fmla="*/ 1128764 h 1905600"/>
              <a:gd name="connsiteX105" fmla="*/ 1472751 w 3166015"/>
              <a:gd name="connsiteY105" fmla="*/ 1104488 h 1905600"/>
              <a:gd name="connsiteX106" fmla="*/ 1448475 w 3166015"/>
              <a:gd name="connsiteY106" fmla="*/ 1096396 h 1905600"/>
              <a:gd name="connsiteX107" fmla="*/ 1424199 w 3166015"/>
              <a:gd name="connsiteY107" fmla="*/ 1080212 h 1905600"/>
              <a:gd name="connsiteX108" fmla="*/ 1286634 w 3166015"/>
              <a:gd name="connsiteY108" fmla="*/ 1064028 h 1905600"/>
              <a:gd name="connsiteX109" fmla="*/ 1181437 w 3166015"/>
              <a:gd name="connsiteY109" fmla="*/ 1039752 h 1905600"/>
              <a:gd name="connsiteX110" fmla="*/ 1149069 w 3166015"/>
              <a:gd name="connsiteY110" fmla="*/ 1031660 h 1905600"/>
              <a:gd name="connsiteX111" fmla="*/ 1060057 w 3166015"/>
              <a:gd name="connsiteY111" fmla="*/ 1015476 h 1905600"/>
              <a:gd name="connsiteX112" fmla="*/ 1019597 w 3166015"/>
              <a:gd name="connsiteY112" fmla="*/ 1023568 h 1905600"/>
              <a:gd name="connsiteX113" fmla="*/ 971045 w 3166015"/>
              <a:gd name="connsiteY113" fmla="*/ 1055936 h 1905600"/>
              <a:gd name="connsiteX114" fmla="*/ 946768 w 3166015"/>
              <a:gd name="connsiteY114" fmla="*/ 1064028 h 1905600"/>
              <a:gd name="connsiteX115" fmla="*/ 922492 w 3166015"/>
              <a:gd name="connsiteY115" fmla="*/ 1080212 h 1905600"/>
              <a:gd name="connsiteX116" fmla="*/ 873940 w 3166015"/>
              <a:gd name="connsiteY116" fmla="*/ 1096396 h 1905600"/>
              <a:gd name="connsiteX117" fmla="*/ 865848 w 3166015"/>
              <a:gd name="connsiteY117" fmla="*/ 1120672 h 1905600"/>
              <a:gd name="connsiteX118" fmla="*/ 841572 w 3166015"/>
              <a:gd name="connsiteY118" fmla="*/ 1128764 h 1905600"/>
              <a:gd name="connsiteX119" fmla="*/ 550259 w 3166015"/>
              <a:gd name="connsiteY119" fmla="*/ 1161132 h 1905600"/>
              <a:gd name="connsiteX120" fmla="*/ 525983 w 3166015"/>
              <a:gd name="connsiteY120" fmla="*/ 1177316 h 1905600"/>
              <a:gd name="connsiteX121" fmla="*/ 493614 w 3166015"/>
              <a:gd name="connsiteY121" fmla="*/ 1282513 h 1905600"/>
              <a:gd name="connsiteX122" fmla="*/ 501706 w 3166015"/>
              <a:gd name="connsiteY122" fmla="*/ 1403893 h 1905600"/>
              <a:gd name="connsiteX123" fmla="*/ 509799 w 3166015"/>
              <a:gd name="connsiteY123" fmla="*/ 1428170 h 1905600"/>
              <a:gd name="connsiteX124" fmla="*/ 558351 w 3166015"/>
              <a:gd name="connsiteY124" fmla="*/ 1444354 h 1905600"/>
              <a:gd name="connsiteX125" fmla="*/ 639271 w 3166015"/>
              <a:gd name="connsiteY125" fmla="*/ 1460538 h 1905600"/>
              <a:gd name="connsiteX126" fmla="*/ 712099 w 3166015"/>
              <a:gd name="connsiteY126" fmla="*/ 1476722 h 1905600"/>
              <a:gd name="connsiteX127" fmla="*/ 728283 w 3166015"/>
              <a:gd name="connsiteY127" fmla="*/ 1500998 h 1905600"/>
              <a:gd name="connsiteX128" fmla="*/ 768744 w 3166015"/>
              <a:gd name="connsiteY128" fmla="*/ 1533366 h 1905600"/>
              <a:gd name="connsiteX129" fmla="*/ 801112 w 3166015"/>
              <a:gd name="connsiteY129" fmla="*/ 1606194 h 1905600"/>
              <a:gd name="connsiteX130" fmla="*/ 776836 w 3166015"/>
              <a:gd name="connsiteY130" fmla="*/ 1768035 h 1905600"/>
              <a:gd name="connsiteX131" fmla="*/ 776836 w 3166015"/>
              <a:gd name="connsiteY131" fmla="*/ 1768035 h 1905600"/>
              <a:gd name="connsiteX132" fmla="*/ 768744 w 3166015"/>
              <a:gd name="connsiteY132" fmla="*/ 1808495 h 1905600"/>
              <a:gd name="connsiteX133" fmla="*/ 744468 w 3166015"/>
              <a:gd name="connsiteY133" fmla="*/ 1824679 h 1905600"/>
              <a:gd name="connsiteX134" fmla="*/ 720191 w 3166015"/>
              <a:gd name="connsiteY134" fmla="*/ 1865139 h 1905600"/>
              <a:gd name="connsiteX135" fmla="*/ 671639 w 3166015"/>
              <a:gd name="connsiteY135" fmla="*/ 1881324 h 1905600"/>
              <a:gd name="connsiteX136" fmla="*/ 614995 w 3166015"/>
              <a:gd name="connsiteY136" fmla="*/ 1897508 h 1905600"/>
              <a:gd name="connsiteX137" fmla="*/ 428878 w 3166015"/>
              <a:gd name="connsiteY137" fmla="*/ 1905600 h 1905600"/>
              <a:gd name="connsiteX138" fmla="*/ 307498 w 3166015"/>
              <a:gd name="connsiteY138" fmla="*/ 1897508 h 1905600"/>
              <a:gd name="connsiteX139" fmla="*/ 258945 w 3166015"/>
              <a:gd name="connsiteY139" fmla="*/ 1881324 h 1905600"/>
              <a:gd name="connsiteX140" fmla="*/ 234669 w 3166015"/>
              <a:gd name="connsiteY140" fmla="*/ 1873231 h 1905600"/>
              <a:gd name="connsiteX141" fmla="*/ 210393 w 3166015"/>
              <a:gd name="connsiteY141" fmla="*/ 1857047 h 1905600"/>
              <a:gd name="connsiteX142" fmla="*/ 113289 w 3166015"/>
              <a:gd name="connsiteY142" fmla="*/ 1832771 h 1905600"/>
              <a:gd name="connsiteX143" fmla="*/ 145657 w 3166015"/>
              <a:gd name="connsiteY14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73268 w 3166015"/>
              <a:gd name="connsiteY51" fmla="*/ 181996 h 1905600"/>
              <a:gd name="connsiteX52" fmla="*/ 2735108 w 3166015"/>
              <a:gd name="connsiteY52" fmla="*/ 222456 h 1905600"/>
              <a:gd name="connsiteX53" fmla="*/ 2864581 w 3166015"/>
              <a:gd name="connsiteY53" fmla="*/ 190088 h 1905600"/>
              <a:gd name="connsiteX54" fmla="*/ 2913133 w 3166015"/>
              <a:gd name="connsiteY54" fmla="*/ 173904 h 1905600"/>
              <a:gd name="connsiteX55" fmla="*/ 3002145 w 3166015"/>
              <a:gd name="connsiteY55" fmla="*/ 198180 h 1905600"/>
              <a:gd name="connsiteX56" fmla="*/ 3010237 w 3166015"/>
              <a:gd name="connsiteY56" fmla="*/ 230548 h 1905600"/>
              <a:gd name="connsiteX57" fmla="*/ 3042606 w 3166015"/>
              <a:gd name="connsiteY57" fmla="*/ 392389 h 1905600"/>
              <a:gd name="connsiteX58" fmla="*/ 3066882 w 3166015"/>
              <a:gd name="connsiteY58" fmla="*/ 651334 h 1905600"/>
              <a:gd name="connsiteX59" fmla="*/ 3083066 w 3166015"/>
              <a:gd name="connsiteY59" fmla="*/ 869819 h 1905600"/>
              <a:gd name="connsiteX60" fmla="*/ 3091158 w 3166015"/>
              <a:gd name="connsiteY60" fmla="*/ 894095 h 1905600"/>
              <a:gd name="connsiteX61" fmla="*/ 3107342 w 3166015"/>
              <a:gd name="connsiteY61" fmla="*/ 950739 h 1905600"/>
              <a:gd name="connsiteX62" fmla="*/ 3115434 w 3166015"/>
              <a:gd name="connsiteY62" fmla="*/ 1015476 h 1905600"/>
              <a:gd name="connsiteX63" fmla="*/ 3123526 w 3166015"/>
              <a:gd name="connsiteY63" fmla="*/ 1039752 h 1905600"/>
              <a:gd name="connsiteX64" fmla="*/ 3131618 w 3166015"/>
              <a:gd name="connsiteY64" fmla="*/ 1072120 h 1905600"/>
              <a:gd name="connsiteX65" fmla="*/ 3147802 w 3166015"/>
              <a:gd name="connsiteY65" fmla="*/ 1120672 h 1905600"/>
              <a:gd name="connsiteX66" fmla="*/ 3147802 w 3166015"/>
              <a:gd name="connsiteY66" fmla="*/ 1541458 h 1905600"/>
              <a:gd name="connsiteX67" fmla="*/ 3123526 w 3166015"/>
              <a:gd name="connsiteY67" fmla="*/ 1606194 h 1905600"/>
              <a:gd name="connsiteX68" fmla="*/ 3115434 w 3166015"/>
              <a:gd name="connsiteY68" fmla="*/ 1630470 h 1905600"/>
              <a:gd name="connsiteX69" fmla="*/ 3091158 w 3166015"/>
              <a:gd name="connsiteY69" fmla="*/ 1638562 h 1905600"/>
              <a:gd name="connsiteX70" fmla="*/ 3074974 w 3166015"/>
              <a:gd name="connsiteY70" fmla="*/ 1654747 h 1905600"/>
              <a:gd name="connsiteX71" fmla="*/ 3026422 w 3166015"/>
              <a:gd name="connsiteY71" fmla="*/ 1670931 h 1905600"/>
              <a:gd name="connsiteX72" fmla="*/ 3010237 w 3166015"/>
              <a:gd name="connsiteY72" fmla="*/ 1687115 h 1905600"/>
              <a:gd name="connsiteX73" fmla="*/ 2905041 w 3166015"/>
              <a:gd name="connsiteY73" fmla="*/ 1703299 h 1905600"/>
              <a:gd name="connsiteX74" fmla="*/ 2807937 w 3166015"/>
              <a:gd name="connsiteY74" fmla="*/ 1695207 h 1905600"/>
              <a:gd name="connsiteX75" fmla="*/ 2735108 w 3166015"/>
              <a:gd name="connsiteY75" fmla="*/ 1654747 h 1905600"/>
              <a:gd name="connsiteX76" fmla="*/ 2686556 w 3166015"/>
              <a:gd name="connsiteY76" fmla="*/ 1638562 h 1905600"/>
              <a:gd name="connsiteX77" fmla="*/ 2662280 w 3166015"/>
              <a:gd name="connsiteY77" fmla="*/ 1630470 h 1905600"/>
              <a:gd name="connsiteX78" fmla="*/ 2638004 w 3166015"/>
              <a:gd name="connsiteY78" fmla="*/ 1614286 h 1905600"/>
              <a:gd name="connsiteX79" fmla="*/ 2605636 w 3166015"/>
              <a:gd name="connsiteY79" fmla="*/ 1606194 h 1905600"/>
              <a:gd name="connsiteX80" fmla="*/ 2581360 w 3166015"/>
              <a:gd name="connsiteY80" fmla="*/ 1598102 h 1905600"/>
              <a:gd name="connsiteX81" fmla="*/ 2548991 w 3166015"/>
              <a:gd name="connsiteY81" fmla="*/ 1590010 h 1905600"/>
              <a:gd name="connsiteX82" fmla="*/ 2500439 w 3166015"/>
              <a:gd name="connsiteY82" fmla="*/ 1573826 h 1905600"/>
              <a:gd name="connsiteX83" fmla="*/ 2468071 w 3166015"/>
              <a:gd name="connsiteY83" fmla="*/ 1565734 h 1905600"/>
              <a:gd name="connsiteX84" fmla="*/ 2419519 w 3166015"/>
              <a:gd name="connsiteY84" fmla="*/ 1549550 h 1905600"/>
              <a:gd name="connsiteX85" fmla="*/ 2395243 w 3166015"/>
              <a:gd name="connsiteY85" fmla="*/ 1525274 h 1905600"/>
              <a:gd name="connsiteX86" fmla="*/ 2338599 w 3166015"/>
              <a:gd name="connsiteY86" fmla="*/ 1509090 h 1905600"/>
              <a:gd name="connsiteX87" fmla="*/ 2168666 w 3166015"/>
              <a:gd name="connsiteY87" fmla="*/ 1484814 h 1905600"/>
              <a:gd name="connsiteX88" fmla="*/ 2136298 w 3166015"/>
              <a:gd name="connsiteY88" fmla="*/ 1492906 h 1905600"/>
              <a:gd name="connsiteX89" fmla="*/ 2087745 w 3166015"/>
              <a:gd name="connsiteY89" fmla="*/ 1509090 h 1905600"/>
              <a:gd name="connsiteX90" fmla="*/ 1982549 w 3166015"/>
              <a:gd name="connsiteY90" fmla="*/ 1525274 h 1905600"/>
              <a:gd name="connsiteX91" fmla="*/ 1885445 w 3166015"/>
              <a:gd name="connsiteY91" fmla="*/ 1517182 h 1905600"/>
              <a:gd name="connsiteX92" fmla="*/ 1853076 w 3166015"/>
              <a:gd name="connsiteY92" fmla="*/ 1509090 h 1905600"/>
              <a:gd name="connsiteX93" fmla="*/ 1788340 w 3166015"/>
              <a:gd name="connsiteY93" fmla="*/ 1500998 h 1905600"/>
              <a:gd name="connsiteX94" fmla="*/ 1602223 w 3166015"/>
              <a:gd name="connsiteY94" fmla="*/ 1509090 h 1905600"/>
              <a:gd name="connsiteX95" fmla="*/ 1497027 w 3166015"/>
              <a:gd name="connsiteY95" fmla="*/ 1533366 h 1905600"/>
              <a:gd name="connsiteX96" fmla="*/ 1472751 w 3166015"/>
              <a:gd name="connsiteY96" fmla="*/ 1541458 h 1905600"/>
              <a:gd name="connsiteX97" fmla="*/ 1448475 w 3166015"/>
              <a:gd name="connsiteY97" fmla="*/ 1533366 h 1905600"/>
              <a:gd name="connsiteX98" fmla="*/ 1440383 w 3166015"/>
              <a:gd name="connsiteY98" fmla="*/ 1509090 h 1905600"/>
              <a:gd name="connsiteX99" fmla="*/ 1448475 w 3166015"/>
              <a:gd name="connsiteY99" fmla="*/ 1347249 h 1905600"/>
              <a:gd name="connsiteX100" fmla="*/ 1464659 w 3166015"/>
              <a:gd name="connsiteY100" fmla="*/ 1298697 h 1905600"/>
              <a:gd name="connsiteX101" fmla="*/ 1472751 w 3166015"/>
              <a:gd name="connsiteY101" fmla="*/ 1233961 h 1905600"/>
              <a:gd name="connsiteX102" fmla="*/ 1488935 w 3166015"/>
              <a:gd name="connsiteY102" fmla="*/ 1209685 h 1905600"/>
              <a:gd name="connsiteX103" fmla="*/ 1480843 w 3166015"/>
              <a:gd name="connsiteY103" fmla="*/ 1128764 h 1905600"/>
              <a:gd name="connsiteX104" fmla="*/ 1472751 w 3166015"/>
              <a:gd name="connsiteY104" fmla="*/ 1104488 h 1905600"/>
              <a:gd name="connsiteX105" fmla="*/ 1448475 w 3166015"/>
              <a:gd name="connsiteY105" fmla="*/ 1096396 h 1905600"/>
              <a:gd name="connsiteX106" fmla="*/ 1424199 w 3166015"/>
              <a:gd name="connsiteY106" fmla="*/ 1080212 h 1905600"/>
              <a:gd name="connsiteX107" fmla="*/ 1286634 w 3166015"/>
              <a:gd name="connsiteY107" fmla="*/ 1064028 h 1905600"/>
              <a:gd name="connsiteX108" fmla="*/ 1181437 w 3166015"/>
              <a:gd name="connsiteY108" fmla="*/ 1039752 h 1905600"/>
              <a:gd name="connsiteX109" fmla="*/ 1149069 w 3166015"/>
              <a:gd name="connsiteY109" fmla="*/ 1031660 h 1905600"/>
              <a:gd name="connsiteX110" fmla="*/ 1060057 w 3166015"/>
              <a:gd name="connsiteY110" fmla="*/ 1015476 h 1905600"/>
              <a:gd name="connsiteX111" fmla="*/ 1019597 w 3166015"/>
              <a:gd name="connsiteY111" fmla="*/ 1023568 h 1905600"/>
              <a:gd name="connsiteX112" fmla="*/ 971045 w 3166015"/>
              <a:gd name="connsiteY112" fmla="*/ 1055936 h 1905600"/>
              <a:gd name="connsiteX113" fmla="*/ 946768 w 3166015"/>
              <a:gd name="connsiteY113" fmla="*/ 1064028 h 1905600"/>
              <a:gd name="connsiteX114" fmla="*/ 922492 w 3166015"/>
              <a:gd name="connsiteY114" fmla="*/ 1080212 h 1905600"/>
              <a:gd name="connsiteX115" fmla="*/ 873940 w 3166015"/>
              <a:gd name="connsiteY115" fmla="*/ 1096396 h 1905600"/>
              <a:gd name="connsiteX116" fmla="*/ 865848 w 3166015"/>
              <a:gd name="connsiteY116" fmla="*/ 1120672 h 1905600"/>
              <a:gd name="connsiteX117" fmla="*/ 841572 w 3166015"/>
              <a:gd name="connsiteY117" fmla="*/ 1128764 h 1905600"/>
              <a:gd name="connsiteX118" fmla="*/ 550259 w 3166015"/>
              <a:gd name="connsiteY118" fmla="*/ 1161132 h 1905600"/>
              <a:gd name="connsiteX119" fmla="*/ 525983 w 3166015"/>
              <a:gd name="connsiteY119" fmla="*/ 1177316 h 1905600"/>
              <a:gd name="connsiteX120" fmla="*/ 493614 w 3166015"/>
              <a:gd name="connsiteY120" fmla="*/ 1282513 h 1905600"/>
              <a:gd name="connsiteX121" fmla="*/ 501706 w 3166015"/>
              <a:gd name="connsiteY121" fmla="*/ 1403893 h 1905600"/>
              <a:gd name="connsiteX122" fmla="*/ 509799 w 3166015"/>
              <a:gd name="connsiteY122" fmla="*/ 1428170 h 1905600"/>
              <a:gd name="connsiteX123" fmla="*/ 558351 w 3166015"/>
              <a:gd name="connsiteY123" fmla="*/ 1444354 h 1905600"/>
              <a:gd name="connsiteX124" fmla="*/ 639271 w 3166015"/>
              <a:gd name="connsiteY124" fmla="*/ 1460538 h 1905600"/>
              <a:gd name="connsiteX125" fmla="*/ 712099 w 3166015"/>
              <a:gd name="connsiteY125" fmla="*/ 1476722 h 1905600"/>
              <a:gd name="connsiteX126" fmla="*/ 728283 w 3166015"/>
              <a:gd name="connsiteY126" fmla="*/ 1500998 h 1905600"/>
              <a:gd name="connsiteX127" fmla="*/ 768744 w 3166015"/>
              <a:gd name="connsiteY127" fmla="*/ 1533366 h 1905600"/>
              <a:gd name="connsiteX128" fmla="*/ 801112 w 3166015"/>
              <a:gd name="connsiteY128" fmla="*/ 1606194 h 1905600"/>
              <a:gd name="connsiteX129" fmla="*/ 776836 w 3166015"/>
              <a:gd name="connsiteY129" fmla="*/ 1768035 h 1905600"/>
              <a:gd name="connsiteX130" fmla="*/ 776836 w 3166015"/>
              <a:gd name="connsiteY130" fmla="*/ 1768035 h 1905600"/>
              <a:gd name="connsiteX131" fmla="*/ 768744 w 3166015"/>
              <a:gd name="connsiteY131" fmla="*/ 1808495 h 1905600"/>
              <a:gd name="connsiteX132" fmla="*/ 744468 w 3166015"/>
              <a:gd name="connsiteY132" fmla="*/ 1824679 h 1905600"/>
              <a:gd name="connsiteX133" fmla="*/ 720191 w 3166015"/>
              <a:gd name="connsiteY133" fmla="*/ 1865139 h 1905600"/>
              <a:gd name="connsiteX134" fmla="*/ 671639 w 3166015"/>
              <a:gd name="connsiteY134" fmla="*/ 1881324 h 1905600"/>
              <a:gd name="connsiteX135" fmla="*/ 614995 w 3166015"/>
              <a:gd name="connsiteY135" fmla="*/ 1897508 h 1905600"/>
              <a:gd name="connsiteX136" fmla="*/ 428878 w 3166015"/>
              <a:gd name="connsiteY136" fmla="*/ 1905600 h 1905600"/>
              <a:gd name="connsiteX137" fmla="*/ 307498 w 3166015"/>
              <a:gd name="connsiteY137" fmla="*/ 1897508 h 1905600"/>
              <a:gd name="connsiteX138" fmla="*/ 258945 w 3166015"/>
              <a:gd name="connsiteY138" fmla="*/ 1881324 h 1905600"/>
              <a:gd name="connsiteX139" fmla="*/ 234669 w 3166015"/>
              <a:gd name="connsiteY139" fmla="*/ 1873231 h 1905600"/>
              <a:gd name="connsiteX140" fmla="*/ 210393 w 3166015"/>
              <a:gd name="connsiteY140" fmla="*/ 1857047 h 1905600"/>
              <a:gd name="connsiteX141" fmla="*/ 113289 w 3166015"/>
              <a:gd name="connsiteY141" fmla="*/ 1832771 h 1905600"/>
              <a:gd name="connsiteX142" fmla="*/ 145657 w 3166015"/>
              <a:gd name="connsiteY14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468071 w 3166015"/>
              <a:gd name="connsiteY49" fmla="*/ 133444 h 1905600"/>
              <a:gd name="connsiteX50" fmla="*/ 2573268 w 3166015"/>
              <a:gd name="connsiteY50" fmla="*/ 181996 h 1905600"/>
              <a:gd name="connsiteX51" fmla="*/ 2735108 w 3166015"/>
              <a:gd name="connsiteY51" fmla="*/ 222456 h 1905600"/>
              <a:gd name="connsiteX52" fmla="*/ 2864581 w 3166015"/>
              <a:gd name="connsiteY52" fmla="*/ 190088 h 1905600"/>
              <a:gd name="connsiteX53" fmla="*/ 2913133 w 3166015"/>
              <a:gd name="connsiteY53" fmla="*/ 173904 h 1905600"/>
              <a:gd name="connsiteX54" fmla="*/ 3002145 w 3166015"/>
              <a:gd name="connsiteY54" fmla="*/ 198180 h 1905600"/>
              <a:gd name="connsiteX55" fmla="*/ 3010237 w 3166015"/>
              <a:gd name="connsiteY55" fmla="*/ 230548 h 1905600"/>
              <a:gd name="connsiteX56" fmla="*/ 3042606 w 3166015"/>
              <a:gd name="connsiteY56" fmla="*/ 392389 h 1905600"/>
              <a:gd name="connsiteX57" fmla="*/ 3066882 w 3166015"/>
              <a:gd name="connsiteY57" fmla="*/ 651334 h 1905600"/>
              <a:gd name="connsiteX58" fmla="*/ 3083066 w 3166015"/>
              <a:gd name="connsiteY58" fmla="*/ 869819 h 1905600"/>
              <a:gd name="connsiteX59" fmla="*/ 3091158 w 3166015"/>
              <a:gd name="connsiteY59" fmla="*/ 894095 h 1905600"/>
              <a:gd name="connsiteX60" fmla="*/ 3107342 w 3166015"/>
              <a:gd name="connsiteY60" fmla="*/ 950739 h 1905600"/>
              <a:gd name="connsiteX61" fmla="*/ 3115434 w 3166015"/>
              <a:gd name="connsiteY61" fmla="*/ 1015476 h 1905600"/>
              <a:gd name="connsiteX62" fmla="*/ 3123526 w 3166015"/>
              <a:gd name="connsiteY62" fmla="*/ 1039752 h 1905600"/>
              <a:gd name="connsiteX63" fmla="*/ 3131618 w 3166015"/>
              <a:gd name="connsiteY63" fmla="*/ 1072120 h 1905600"/>
              <a:gd name="connsiteX64" fmla="*/ 3147802 w 3166015"/>
              <a:gd name="connsiteY64" fmla="*/ 1120672 h 1905600"/>
              <a:gd name="connsiteX65" fmla="*/ 3147802 w 3166015"/>
              <a:gd name="connsiteY65" fmla="*/ 1541458 h 1905600"/>
              <a:gd name="connsiteX66" fmla="*/ 3123526 w 3166015"/>
              <a:gd name="connsiteY66" fmla="*/ 1606194 h 1905600"/>
              <a:gd name="connsiteX67" fmla="*/ 3115434 w 3166015"/>
              <a:gd name="connsiteY67" fmla="*/ 1630470 h 1905600"/>
              <a:gd name="connsiteX68" fmla="*/ 3091158 w 3166015"/>
              <a:gd name="connsiteY68" fmla="*/ 1638562 h 1905600"/>
              <a:gd name="connsiteX69" fmla="*/ 3074974 w 3166015"/>
              <a:gd name="connsiteY69" fmla="*/ 1654747 h 1905600"/>
              <a:gd name="connsiteX70" fmla="*/ 3026422 w 3166015"/>
              <a:gd name="connsiteY70" fmla="*/ 1670931 h 1905600"/>
              <a:gd name="connsiteX71" fmla="*/ 3010237 w 3166015"/>
              <a:gd name="connsiteY71" fmla="*/ 1687115 h 1905600"/>
              <a:gd name="connsiteX72" fmla="*/ 2905041 w 3166015"/>
              <a:gd name="connsiteY72" fmla="*/ 1703299 h 1905600"/>
              <a:gd name="connsiteX73" fmla="*/ 2807937 w 3166015"/>
              <a:gd name="connsiteY73" fmla="*/ 1695207 h 1905600"/>
              <a:gd name="connsiteX74" fmla="*/ 2735108 w 3166015"/>
              <a:gd name="connsiteY74" fmla="*/ 1654747 h 1905600"/>
              <a:gd name="connsiteX75" fmla="*/ 2686556 w 3166015"/>
              <a:gd name="connsiteY75" fmla="*/ 1638562 h 1905600"/>
              <a:gd name="connsiteX76" fmla="*/ 2662280 w 3166015"/>
              <a:gd name="connsiteY76" fmla="*/ 1630470 h 1905600"/>
              <a:gd name="connsiteX77" fmla="*/ 2638004 w 3166015"/>
              <a:gd name="connsiteY77" fmla="*/ 1614286 h 1905600"/>
              <a:gd name="connsiteX78" fmla="*/ 2605636 w 3166015"/>
              <a:gd name="connsiteY78" fmla="*/ 1606194 h 1905600"/>
              <a:gd name="connsiteX79" fmla="*/ 2581360 w 3166015"/>
              <a:gd name="connsiteY79" fmla="*/ 1598102 h 1905600"/>
              <a:gd name="connsiteX80" fmla="*/ 2548991 w 3166015"/>
              <a:gd name="connsiteY80" fmla="*/ 1590010 h 1905600"/>
              <a:gd name="connsiteX81" fmla="*/ 2500439 w 3166015"/>
              <a:gd name="connsiteY81" fmla="*/ 1573826 h 1905600"/>
              <a:gd name="connsiteX82" fmla="*/ 2468071 w 3166015"/>
              <a:gd name="connsiteY82" fmla="*/ 1565734 h 1905600"/>
              <a:gd name="connsiteX83" fmla="*/ 2419519 w 3166015"/>
              <a:gd name="connsiteY83" fmla="*/ 1549550 h 1905600"/>
              <a:gd name="connsiteX84" fmla="*/ 2395243 w 3166015"/>
              <a:gd name="connsiteY84" fmla="*/ 1525274 h 1905600"/>
              <a:gd name="connsiteX85" fmla="*/ 2338599 w 3166015"/>
              <a:gd name="connsiteY85" fmla="*/ 1509090 h 1905600"/>
              <a:gd name="connsiteX86" fmla="*/ 2168666 w 3166015"/>
              <a:gd name="connsiteY86" fmla="*/ 1484814 h 1905600"/>
              <a:gd name="connsiteX87" fmla="*/ 2136298 w 3166015"/>
              <a:gd name="connsiteY87" fmla="*/ 1492906 h 1905600"/>
              <a:gd name="connsiteX88" fmla="*/ 2087745 w 3166015"/>
              <a:gd name="connsiteY88" fmla="*/ 1509090 h 1905600"/>
              <a:gd name="connsiteX89" fmla="*/ 1982549 w 3166015"/>
              <a:gd name="connsiteY89" fmla="*/ 1525274 h 1905600"/>
              <a:gd name="connsiteX90" fmla="*/ 1885445 w 3166015"/>
              <a:gd name="connsiteY90" fmla="*/ 1517182 h 1905600"/>
              <a:gd name="connsiteX91" fmla="*/ 1853076 w 3166015"/>
              <a:gd name="connsiteY91" fmla="*/ 1509090 h 1905600"/>
              <a:gd name="connsiteX92" fmla="*/ 1788340 w 3166015"/>
              <a:gd name="connsiteY92" fmla="*/ 1500998 h 1905600"/>
              <a:gd name="connsiteX93" fmla="*/ 1602223 w 3166015"/>
              <a:gd name="connsiteY93" fmla="*/ 1509090 h 1905600"/>
              <a:gd name="connsiteX94" fmla="*/ 1497027 w 3166015"/>
              <a:gd name="connsiteY94" fmla="*/ 1533366 h 1905600"/>
              <a:gd name="connsiteX95" fmla="*/ 1472751 w 3166015"/>
              <a:gd name="connsiteY95" fmla="*/ 1541458 h 1905600"/>
              <a:gd name="connsiteX96" fmla="*/ 1448475 w 3166015"/>
              <a:gd name="connsiteY96" fmla="*/ 1533366 h 1905600"/>
              <a:gd name="connsiteX97" fmla="*/ 1440383 w 3166015"/>
              <a:gd name="connsiteY97" fmla="*/ 1509090 h 1905600"/>
              <a:gd name="connsiteX98" fmla="*/ 1448475 w 3166015"/>
              <a:gd name="connsiteY98" fmla="*/ 1347249 h 1905600"/>
              <a:gd name="connsiteX99" fmla="*/ 1464659 w 3166015"/>
              <a:gd name="connsiteY99" fmla="*/ 1298697 h 1905600"/>
              <a:gd name="connsiteX100" fmla="*/ 1472751 w 3166015"/>
              <a:gd name="connsiteY100" fmla="*/ 1233961 h 1905600"/>
              <a:gd name="connsiteX101" fmla="*/ 1488935 w 3166015"/>
              <a:gd name="connsiteY101" fmla="*/ 1209685 h 1905600"/>
              <a:gd name="connsiteX102" fmla="*/ 1480843 w 3166015"/>
              <a:gd name="connsiteY102" fmla="*/ 1128764 h 1905600"/>
              <a:gd name="connsiteX103" fmla="*/ 1472751 w 3166015"/>
              <a:gd name="connsiteY103" fmla="*/ 1104488 h 1905600"/>
              <a:gd name="connsiteX104" fmla="*/ 1448475 w 3166015"/>
              <a:gd name="connsiteY104" fmla="*/ 1096396 h 1905600"/>
              <a:gd name="connsiteX105" fmla="*/ 1424199 w 3166015"/>
              <a:gd name="connsiteY105" fmla="*/ 1080212 h 1905600"/>
              <a:gd name="connsiteX106" fmla="*/ 1286634 w 3166015"/>
              <a:gd name="connsiteY106" fmla="*/ 1064028 h 1905600"/>
              <a:gd name="connsiteX107" fmla="*/ 1181437 w 3166015"/>
              <a:gd name="connsiteY107" fmla="*/ 1039752 h 1905600"/>
              <a:gd name="connsiteX108" fmla="*/ 1149069 w 3166015"/>
              <a:gd name="connsiteY108" fmla="*/ 1031660 h 1905600"/>
              <a:gd name="connsiteX109" fmla="*/ 1060057 w 3166015"/>
              <a:gd name="connsiteY109" fmla="*/ 1015476 h 1905600"/>
              <a:gd name="connsiteX110" fmla="*/ 1019597 w 3166015"/>
              <a:gd name="connsiteY110" fmla="*/ 1023568 h 1905600"/>
              <a:gd name="connsiteX111" fmla="*/ 971045 w 3166015"/>
              <a:gd name="connsiteY111" fmla="*/ 1055936 h 1905600"/>
              <a:gd name="connsiteX112" fmla="*/ 946768 w 3166015"/>
              <a:gd name="connsiteY112" fmla="*/ 1064028 h 1905600"/>
              <a:gd name="connsiteX113" fmla="*/ 922492 w 3166015"/>
              <a:gd name="connsiteY113" fmla="*/ 1080212 h 1905600"/>
              <a:gd name="connsiteX114" fmla="*/ 873940 w 3166015"/>
              <a:gd name="connsiteY114" fmla="*/ 1096396 h 1905600"/>
              <a:gd name="connsiteX115" fmla="*/ 865848 w 3166015"/>
              <a:gd name="connsiteY115" fmla="*/ 1120672 h 1905600"/>
              <a:gd name="connsiteX116" fmla="*/ 841572 w 3166015"/>
              <a:gd name="connsiteY116" fmla="*/ 1128764 h 1905600"/>
              <a:gd name="connsiteX117" fmla="*/ 550259 w 3166015"/>
              <a:gd name="connsiteY117" fmla="*/ 1161132 h 1905600"/>
              <a:gd name="connsiteX118" fmla="*/ 525983 w 3166015"/>
              <a:gd name="connsiteY118" fmla="*/ 1177316 h 1905600"/>
              <a:gd name="connsiteX119" fmla="*/ 493614 w 3166015"/>
              <a:gd name="connsiteY119" fmla="*/ 1282513 h 1905600"/>
              <a:gd name="connsiteX120" fmla="*/ 501706 w 3166015"/>
              <a:gd name="connsiteY120" fmla="*/ 1403893 h 1905600"/>
              <a:gd name="connsiteX121" fmla="*/ 509799 w 3166015"/>
              <a:gd name="connsiteY121" fmla="*/ 1428170 h 1905600"/>
              <a:gd name="connsiteX122" fmla="*/ 558351 w 3166015"/>
              <a:gd name="connsiteY122" fmla="*/ 1444354 h 1905600"/>
              <a:gd name="connsiteX123" fmla="*/ 639271 w 3166015"/>
              <a:gd name="connsiteY123" fmla="*/ 1460538 h 1905600"/>
              <a:gd name="connsiteX124" fmla="*/ 712099 w 3166015"/>
              <a:gd name="connsiteY124" fmla="*/ 1476722 h 1905600"/>
              <a:gd name="connsiteX125" fmla="*/ 728283 w 3166015"/>
              <a:gd name="connsiteY125" fmla="*/ 1500998 h 1905600"/>
              <a:gd name="connsiteX126" fmla="*/ 768744 w 3166015"/>
              <a:gd name="connsiteY126" fmla="*/ 1533366 h 1905600"/>
              <a:gd name="connsiteX127" fmla="*/ 801112 w 3166015"/>
              <a:gd name="connsiteY127" fmla="*/ 1606194 h 1905600"/>
              <a:gd name="connsiteX128" fmla="*/ 776836 w 3166015"/>
              <a:gd name="connsiteY128" fmla="*/ 1768035 h 1905600"/>
              <a:gd name="connsiteX129" fmla="*/ 776836 w 3166015"/>
              <a:gd name="connsiteY129" fmla="*/ 1768035 h 1905600"/>
              <a:gd name="connsiteX130" fmla="*/ 768744 w 3166015"/>
              <a:gd name="connsiteY130" fmla="*/ 1808495 h 1905600"/>
              <a:gd name="connsiteX131" fmla="*/ 744468 w 3166015"/>
              <a:gd name="connsiteY131" fmla="*/ 1824679 h 1905600"/>
              <a:gd name="connsiteX132" fmla="*/ 720191 w 3166015"/>
              <a:gd name="connsiteY132" fmla="*/ 1865139 h 1905600"/>
              <a:gd name="connsiteX133" fmla="*/ 671639 w 3166015"/>
              <a:gd name="connsiteY133" fmla="*/ 1881324 h 1905600"/>
              <a:gd name="connsiteX134" fmla="*/ 614995 w 3166015"/>
              <a:gd name="connsiteY134" fmla="*/ 1897508 h 1905600"/>
              <a:gd name="connsiteX135" fmla="*/ 428878 w 3166015"/>
              <a:gd name="connsiteY135" fmla="*/ 1905600 h 1905600"/>
              <a:gd name="connsiteX136" fmla="*/ 307498 w 3166015"/>
              <a:gd name="connsiteY136" fmla="*/ 1897508 h 1905600"/>
              <a:gd name="connsiteX137" fmla="*/ 258945 w 3166015"/>
              <a:gd name="connsiteY137" fmla="*/ 1881324 h 1905600"/>
              <a:gd name="connsiteX138" fmla="*/ 234669 w 3166015"/>
              <a:gd name="connsiteY138" fmla="*/ 1873231 h 1905600"/>
              <a:gd name="connsiteX139" fmla="*/ 210393 w 3166015"/>
              <a:gd name="connsiteY139" fmla="*/ 1857047 h 1905600"/>
              <a:gd name="connsiteX140" fmla="*/ 113289 w 3166015"/>
              <a:gd name="connsiteY140" fmla="*/ 1832771 h 1905600"/>
              <a:gd name="connsiteX141" fmla="*/ 145657 w 3166015"/>
              <a:gd name="connsiteY14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468071 w 3166015"/>
              <a:gd name="connsiteY48" fmla="*/ 133444 h 1905600"/>
              <a:gd name="connsiteX49" fmla="*/ 2573268 w 3166015"/>
              <a:gd name="connsiteY49" fmla="*/ 181996 h 1905600"/>
              <a:gd name="connsiteX50" fmla="*/ 2735108 w 3166015"/>
              <a:gd name="connsiteY50" fmla="*/ 222456 h 1905600"/>
              <a:gd name="connsiteX51" fmla="*/ 2864581 w 3166015"/>
              <a:gd name="connsiteY51" fmla="*/ 190088 h 1905600"/>
              <a:gd name="connsiteX52" fmla="*/ 2913133 w 3166015"/>
              <a:gd name="connsiteY52" fmla="*/ 173904 h 1905600"/>
              <a:gd name="connsiteX53" fmla="*/ 3002145 w 3166015"/>
              <a:gd name="connsiteY53" fmla="*/ 198180 h 1905600"/>
              <a:gd name="connsiteX54" fmla="*/ 3010237 w 3166015"/>
              <a:gd name="connsiteY54" fmla="*/ 230548 h 1905600"/>
              <a:gd name="connsiteX55" fmla="*/ 3042606 w 3166015"/>
              <a:gd name="connsiteY55" fmla="*/ 392389 h 1905600"/>
              <a:gd name="connsiteX56" fmla="*/ 3066882 w 3166015"/>
              <a:gd name="connsiteY56" fmla="*/ 651334 h 1905600"/>
              <a:gd name="connsiteX57" fmla="*/ 3083066 w 3166015"/>
              <a:gd name="connsiteY57" fmla="*/ 869819 h 1905600"/>
              <a:gd name="connsiteX58" fmla="*/ 3091158 w 3166015"/>
              <a:gd name="connsiteY58" fmla="*/ 894095 h 1905600"/>
              <a:gd name="connsiteX59" fmla="*/ 3107342 w 3166015"/>
              <a:gd name="connsiteY59" fmla="*/ 950739 h 1905600"/>
              <a:gd name="connsiteX60" fmla="*/ 3115434 w 3166015"/>
              <a:gd name="connsiteY60" fmla="*/ 1015476 h 1905600"/>
              <a:gd name="connsiteX61" fmla="*/ 3123526 w 3166015"/>
              <a:gd name="connsiteY61" fmla="*/ 1039752 h 1905600"/>
              <a:gd name="connsiteX62" fmla="*/ 3131618 w 3166015"/>
              <a:gd name="connsiteY62" fmla="*/ 1072120 h 1905600"/>
              <a:gd name="connsiteX63" fmla="*/ 3147802 w 3166015"/>
              <a:gd name="connsiteY63" fmla="*/ 1120672 h 1905600"/>
              <a:gd name="connsiteX64" fmla="*/ 3147802 w 3166015"/>
              <a:gd name="connsiteY64" fmla="*/ 1541458 h 1905600"/>
              <a:gd name="connsiteX65" fmla="*/ 3123526 w 3166015"/>
              <a:gd name="connsiteY65" fmla="*/ 1606194 h 1905600"/>
              <a:gd name="connsiteX66" fmla="*/ 3115434 w 3166015"/>
              <a:gd name="connsiteY66" fmla="*/ 1630470 h 1905600"/>
              <a:gd name="connsiteX67" fmla="*/ 3091158 w 3166015"/>
              <a:gd name="connsiteY67" fmla="*/ 1638562 h 1905600"/>
              <a:gd name="connsiteX68" fmla="*/ 3074974 w 3166015"/>
              <a:gd name="connsiteY68" fmla="*/ 1654747 h 1905600"/>
              <a:gd name="connsiteX69" fmla="*/ 3026422 w 3166015"/>
              <a:gd name="connsiteY69" fmla="*/ 1670931 h 1905600"/>
              <a:gd name="connsiteX70" fmla="*/ 3010237 w 3166015"/>
              <a:gd name="connsiteY70" fmla="*/ 1687115 h 1905600"/>
              <a:gd name="connsiteX71" fmla="*/ 2905041 w 3166015"/>
              <a:gd name="connsiteY71" fmla="*/ 1703299 h 1905600"/>
              <a:gd name="connsiteX72" fmla="*/ 2807937 w 3166015"/>
              <a:gd name="connsiteY72" fmla="*/ 1695207 h 1905600"/>
              <a:gd name="connsiteX73" fmla="*/ 2735108 w 3166015"/>
              <a:gd name="connsiteY73" fmla="*/ 1654747 h 1905600"/>
              <a:gd name="connsiteX74" fmla="*/ 2686556 w 3166015"/>
              <a:gd name="connsiteY74" fmla="*/ 1638562 h 1905600"/>
              <a:gd name="connsiteX75" fmla="*/ 2662280 w 3166015"/>
              <a:gd name="connsiteY75" fmla="*/ 1630470 h 1905600"/>
              <a:gd name="connsiteX76" fmla="*/ 2638004 w 3166015"/>
              <a:gd name="connsiteY76" fmla="*/ 1614286 h 1905600"/>
              <a:gd name="connsiteX77" fmla="*/ 2605636 w 3166015"/>
              <a:gd name="connsiteY77" fmla="*/ 1606194 h 1905600"/>
              <a:gd name="connsiteX78" fmla="*/ 2581360 w 3166015"/>
              <a:gd name="connsiteY78" fmla="*/ 1598102 h 1905600"/>
              <a:gd name="connsiteX79" fmla="*/ 2548991 w 3166015"/>
              <a:gd name="connsiteY79" fmla="*/ 1590010 h 1905600"/>
              <a:gd name="connsiteX80" fmla="*/ 2500439 w 3166015"/>
              <a:gd name="connsiteY80" fmla="*/ 1573826 h 1905600"/>
              <a:gd name="connsiteX81" fmla="*/ 2468071 w 3166015"/>
              <a:gd name="connsiteY81" fmla="*/ 1565734 h 1905600"/>
              <a:gd name="connsiteX82" fmla="*/ 2419519 w 3166015"/>
              <a:gd name="connsiteY82" fmla="*/ 1549550 h 1905600"/>
              <a:gd name="connsiteX83" fmla="*/ 2395243 w 3166015"/>
              <a:gd name="connsiteY83" fmla="*/ 1525274 h 1905600"/>
              <a:gd name="connsiteX84" fmla="*/ 2338599 w 3166015"/>
              <a:gd name="connsiteY84" fmla="*/ 1509090 h 1905600"/>
              <a:gd name="connsiteX85" fmla="*/ 2168666 w 3166015"/>
              <a:gd name="connsiteY85" fmla="*/ 1484814 h 1905600"/>
              <a:gd name="connsiteX86" fmla="*/ 2136298 w 3166015"/>
              <a:gd name="connsiteY86" fmla="*/ 1492906 h 1905600"/>
              <a:gd name="connsiteX87" fmla="*/ 2087745 w 3166015"/>
              <a:gd name="connsiteY87" fmla="*/ 1509090 h 1905600"/>
              <a:gd name="connsiteX88" fmla="*/ 1982549 w 3166015"/>
              <a:gd name="connsiteY88" fmla="*/ 1525274 h 1905600"/>
              <a:gd name="connsiteX89" fmla="*/ 1885445 w 3166015"/>
              <a:gd name="connsiteY89" fmla="*/ 1517182 h 1905600"/>
              <a:gd name="connsiteX90" fmla="*/ 1853076 w 3166015"/>
              <a:gd name="connsiteY90" fmla="*/ 1509090 h 1905600"/>
              <a:gd name="connsiteX91" fmla="*/ 1788340 w 3166015"/>
              <a:gd name="connsiteY91" fmla="*/ 1500998 h 1905600"/>
              <a:gd name="connsiteX92" fmla="*/ 1602223 w 3166015"/>
              <a:gd name="connsiteY92" fmla="*/ 1509090 h 1905600"/>
              <a:gd name="connsiteX93" fmla="*/ 1497027 w 3166015"/>
              <a:gd name="connsiteY93" fmla="*/ 1533366 h 1905600"/>
              <a:gd name="connsiteX94" fmla="*/ 1472751 w 3166015"/>
              <a:gd name="connsiteY94" fmla="*/ 1541458 h 1905600"/>
              <a:gd name="connsiteX95" fmla="*/ 1448475 w 3166015"/>
              <a:gd name="connsiteY95" fmla="*/ 1533366 h 1905600"/>
              <a:gd name="connsiteX96" fmla="*/ 1440383 w 3166015"/>
              <a:gd name="connsiteY96" fmla="*/ 1509090 h 1905600"/>
              <a:gd name="connsiteX97" fmla="*/ 1448475 w 3166015"/>
              <a:gd name="connsiteY97" fmla="*/ 1347249 h 1905600"/>
              <a:gd name="connsiteX98" fmla="*/ 1464659 w 3166015"/>
              <a:gd name="connsiteY98" fmla="*/ 1298697 h 1905600"/>
              <a:gd name="connsiteX99" fmla="*/ 1472751 w 3166015"/>
              <a:gd name="connsiteY99" fmla="*/ 1233961 h 1905600"/>
              <a:gd name="connsiteX100" fmla="*/ 1488935 w 3166015"/>
              <a:gd name="connsiteY100" fmla="*/ 1209685 h 1905600"/>
              <a:gd name="connsiteX101" fmla="*/ 1480843 w 3166015"/>
              <a:gd name="connsiteY101" fmla="*/ 1128764 h 1905600"/>
              <a:gd name="connsiteX102" fmla="*/ 1472751 w 3166015"/>
              <a:gd name="connsiteY102" fmla="*/ 1104488 h 1905600"/>
              <a:gd name="connsiteX103" fmla="*/ 1448475 w 3166015"/>
              <a:gd name="connsiteY103" fmla="*/ 1096396 h 1905600"/>
              <a:gd name="connsiteX104" fmla="*/ 1424199 w 3166015"/>
              <a:gd name="connsiteY104" fmla="*/ 1080212 h 1905600"/>
              <a:gd name="connsiteX105" fmla="*/ 1286634 w 3166015"/>
              <a:gd name="connsiteY105" fmla="*/ 1064028 h 1905600"/>
              <a:gd name="connsiteX106" fmla="*/ 1181437 w 3166015"/>
              <a:gd name="connsiteY106" fmla="*/ 1039752 h 1905600"/>
              <a:gd name="connsiteX107" fmla="*/ 1149069 w 3166015"/>
              <a:gd name="connsiteY107" fmla="*/ 1031660 h 1905600"/>
              <a:gd name="connsiteX108" fmla="*/ 1060057 w 3166015"/>
              <a:gd name="connsiteY108" fmla="*/ 1015476 h 1905600"/>
              <a:gd name="connsiteX109" fmla="*/ 1019597 w 3166015"/>
              <a:gd name="connsiteY109" fmla="*/ 1023568 h 1905600"/>
              <a:gd name="connsiteX110" fmla="*/ 971045 w 3166015"/>
              <a:gd name="connsiteY110" fmla="*/ 1055936 h 1905600"/>
              <a:gd name="connsiteX111" fmla="*/ 946768 w 3166015"/>
              <a:gd name="connsiteY111" fmla="*/ 1064028 h 1905600"/>
              <a:gd name="connsiteX112" fmla="*/ 922492 w 3166015"/>
              <a:gd name="connsiteY112" fmla="*/ 1080212 h 1905600"/>
              <a:gd name="connsiteX113" fmla="*/ 873940 w 3166015"/>
              <a:gd name="connsiteY113" fmla="*/ 1096396 h 1905600"/>
              <a:gd name="connsiteX114" fmla="*/ 865848 w 3166015"/>
              <a:gd name="connsiteY114" fmla="*/ 1120672 h 1905600"/>
              <a:gd name="connsiteX115" fmla="*/ 841572 w 3166015"/>
              <a:gd name="connsiteY115" fmla="*/ 1128764 h 1905600"/>
              <a:gd name="connsiteX116" fmla="*/ 550259 w 3166015"/>
              <a:gd name="connsiteY116" fmla="*/ 1161132 h 1905600"/>
              <a:gd name="connsiteX117" fmla="*/ 525983 w 3166015"/>
              <a:gd name="connsiteY117" fmla="*/ 1177316 h 1905600"/>
              <a:gd name="connsiteX118" fmla="*/ 493614 w 3166015"/>
              <a:gd name="connsiteY118" fmla="*/ 1282513 h 1905600"/>
              <a:gd name="connsiteX119" fmla="*/ 501706 w 3166015"/>
              <a:gd name="connsiteY119" fmla="*/ 1403893 h 1905600"/>
              <a:gd name="connsiteX120" fmla="*/ 509799 w 3166015"/>
              <a:gd name="connsiteY120" fmla="*/ 1428170 h 1905600"/>
              <a:gd name="connsiteX121" fmla="*/ 558351 w 3166015"/>
              <a:gd name="connsiteY121" fmla="*/ 1444354 h 1905600"/>
              <a:gd name="connsiteX122" fmla="*/ 639271 w 3166015"/>
              <a:gd name="connsiteY122" fmla="*/ 1460538 h 1905600"/>
              <a:gd name="connsiteX123" fmla="*/ 712099 w 3166015"/>
              <a:gd name="connsiteY123" fmla="*/ 1476722 h 1905600"/>
              <a:gd name="connsiteX124" fmla="*/ 728283 w 3166015"/>
              <a:gd name="connsiteY124" fmla="*/ 1500998 h 1905600"/>
              <a:gd name="connsiteX125" fmla="*/ 768744 w 3166015"/>
              <a:gd name="connsiteY125" fmla="*/ 1533366 h 1905600"/>
              <a:gd name="connsiteX126" fmla="*/ 801112 w 3166015"/>
              <a:gd name="connsiteY126" fmla="*/ 1606194 h 1905600"/>
              <a:gd name="connsiteX127" fmla="*/ 776836 w 3166015"/>
              <a:gd name="connsiteY127" fmla="*/ 1768035 h 1905600"/>
              <a:gd name="connsiteX128" fmla="*/ 776836 w 3166015"/>
              <a:gd name="connsiteY128" fmla="*/ 1768035 h 1905600"/>
              <a:gd name="connsiteX129" fmla="*/ 768744 w 3166015"/>
              <a:gd name="connsiteY129" fmla="*/ 1808495 h 1905600"/>
              <a:gd name="connsiteX130" fmla="*/ 744468 w 3166015"/>
              <a:gd name="connsiteY130" fmla="*/ 1824679 h 1905600"/>
              <a:gd name="connsiteX131" fmla="*/ 720191 w 3166015"/>
              <a:gd name="connsiteY131" fmla="*/ 1865139 h 1905600"/>
              <a:gd name="connsiteX132" fmla="*/ 671639 w 3166015"/>
              <a:gd name="connsiteY132" fmla="*/ 1881324 h 1905600"/>
              <a:gd name="connsiteX133" fmla="*/ 614995 w 3166015"/>
              <a:gd name="connsiteY133" fmla="*/ 1897508 h 1905600"/>
              <a:gd name="connsiteX134" fmla="*/ 428878 w 3166015"/>
              <a:gd name="connsiteY134" fmla="*/ 1905600 h 1905600"/>
              <a:gd name="connsiteX135" fmla="*/ 307498 w 3166015"/>
              <a:gd name="connsiteY135" fmla="*/ 1897508 h 1905600"/>
              <a:gd name="connsiteX136" fmla="*/ 258945 w 3166015"/>
              <a:gd name="connsiteY136" fmla="*/ 1881324 h 1905600"/>
              <a:gd name="connsiteX137" fmla="*/ 234669 w 3166015"/>
              <a:gd name="connsiteY137" fmla="*/ 1873231 h 1905600"/>
              <a:gd name="connsiteX138" fmla="*/ 210393 w 3166015"/>
              <a:gd name="connsiteY138" fmla="*/ 1857047 h 1905600"/>
              <a:gd name="connsiteX139" fmla="*/ 113289 w 3166015"/>
              <a:gd name="connsiteY139" fmla="*/ 1832771 h 1905600"/>
              <a:gd name="connsiteX140" fmla="*/ 145657 w 3166015"/>
              <a:gd name="connsiteY14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2298138 w 3166015"/>
              <a:gd name="connsiteY45" fmla="*/ 84892 h 1905600"/>
              <a:gd name="connsiteX46" fmla="*/ 2322414 w 3166015"/>
              <a:gd name="connsiteY46" fmla="*/ 92984 h 1905600"/>
              <a:gd name="connsiteX47" fmla="*/ 2468071 w 3166015"/>
              <a:gd name="connsiteY47" fmla="*/ 133444 h 1905600"/>
              <a:gd name="connsiteX48" fmla="*/ 2573268 w 3166015"/>
              <a:gd name="connsiteY48" fmla="*/ 181996 h 1905600"/>
              <a:gd name="connsiteX49" fmla="*/ 2735108 w 3166015"/>
              <a:gd name="connsiteY49" fmla="*/ 222456 h 1905600"/>
              <a:gd name="connsiteX50" fmla="*/ 2864581 w 3166015"/>
              <a:gd name="connsiteY50" fmla="*/ 190088 h 1905600"/>
              <a:gd name="connsiteX51" fmla="*/ 2913133 w 3166015"/>
              <a:gd name="connsiteY51" fmla="*/ 173904 h 1905600"/>
              <a:gd name="connsiteX52" fmla="*/ 3002145 w 3166015"/>
              <a:gd name="connsiteY52" fmla="*/ 198180 h 1905600"/>
              <a:gd name="connsiteX53" fmla="*/ 3010237 w 3166015"/>
              <a:gd name="connsiteY53" fmla="*/ 230548 h 1905600"/>
              <a:gd name="connsiteX54" fmla="*/ 3042606 w 3166015"/>
              <a:gd name="connsiteY54" fmla="*/ 392389 h 1905600"/>
              <a:gd name="connsiteX55" fmla="*/ 3066882 w 3166015"/>
              <a:gd name="connsiteY55" fmla="*/ 651334 h 1905600"/>
              <a:gd name="connsiteX56" fmla="*/ 3083066 w 3166015"/>
              <a:gd name="connsiteY56" fmla="*/ 869819 h 1905600"/>
              <a:gd name="connsiteX57" fmla="*/ 3091158 w 3166015"/>
              <a:gd name="connsiteY57" fmla="*/ 894095 h 1905600"/>
              <a:gd name="connsiteX58" fmla="*/ 3107342 w 3166015"/>
              <a:gd name="connsiteY58" fmla="*/ 950739 h 1905600"/>
              <a:gd name="connsiteX59" fmla="*/ 3115434 w 3166015"/>
              <a:gd name="connsiteY59" fmla="*/ 1015476 h 1905600"/>
              <a:gd name="connsiteX60" fmla="*/ 3123526 w 3166015"/>
              <a:gd name="connsiteY60" fmla="*/ 1039752 h 1905600"/>
              <a:gd name="connsiteX61" fmla="*/ 3131618 w 3166015"/>
              <a:gd name="connsiteY61" fmla="*/ 1072120 h 1905600"/>
              <a:gd name="connsiteX62" fmla="*/ 3147802 w 3166015"/>
              <a:gd name="connsiteY62" fmla="*/ 1120672 h 1905600"/>
              <a:gd name="connsiteX63" fmla="*/ 3147802 w 3166015"/>
              <a:gd name="connsiteY63" fmla="*/ 1541458 h 1905600"/>
              <a:gd name="connsiteX64" fmla="*/ 3123526 w 3166015"/>
              <a:gd name="connsiteY64" fmla="*/ 1606194 h 1905600"/>
              <a:gd name="connsiteX65" fmla="*/ 3115434 w 3166015"/>
              <a:gd name="connsiteY65" fmla="*/ 1630470 h 1905600"/>
              <a:gd name="connsiteX66" fmla="*/ 3091158 w 3166015"/>
              <a:gd name="connsiteY66" fmla="*/ 1638562 h 1905600"/>
              <a:gd name="connsiteX67" fmla="*/ 3074974 w 3166015"/>
              <a:gd name="connsiteY67" fmla="*/ 1654747 h 1905600"/>
              <a:gd name="connsiteX68" fmla="*/ 3026422 w 3166015"/>
              <a:gd name="connsiteY68" fmla="*/ 1670931 h 1905600"/>
              <a:gd name="connsiteX69" fmla="*/ 3010237 w 3166015"/>
              <a:gd name="connsiteY69" fmla="*/ 1687115 h 1905600"/>
              <a:gd name="connsiteX70" fmla="*/ 2905041 w 3166015"/>
              <a:gd name="connsiteY70" fmla="*/ 1703299 h 1905600"/>
              <a:gd name="connsiteX71" fmla="*/ 2807937 w 3166015"/>
              <a:gd name="connsiteY71" fmla="*/ 1695207 h 1905600"/>
              <a:gd name="connsiteX72" fmla="*/ 2735108 w 3166015"/>
              <a:gd name="connsiteY72" fmla="*/ 1654747 h 1905600"/>
              <a:gd name="connsiteX73" fmla="*/ 2686556 w 3166015"/>
              <a:gd name="connsiteY73" fmla="*/ 1638562 h 1905600"/>
              <a:gd name="connsiteX74" fmla="*/ 2662280 w 3166015"/>
              <a:gd name="connsiteY74" fmla="*/ 1630470 h 1905600"/>
              <a:gd name="connsiteX75" fmla="*/ 2638004 w 3166015"/>
              <a:gd name="connsiteY75" fmla="*/ 1614286 h 1905600"/>
              <a:gd name="connsiteX76" fmla="*/ 2605636 w 3166015"/>
              <a:gd name="connsiteY76" fmla="*/ 1606194 h 1905600"/>
              <a:gd name="connsiteX77" fmla="*/ 2581360 w 3166015"/>
              <a:gd name="connsiteY77" fmla="*/ 1598102 h 1905600"/>
              <a:gd name="connsiteX78" fmla="*/ 2548991 w 3166015"/>
              <a:gd name="connsiteY78" fmla="*/ 1590010 h 1905600"/>
              <a:gd name="connsiteX79" fmla="*/ 2500439 w 3166015"/>
              <a:gd name="connsiteY79" fmla="*/ 1573826 h 1905600"/>
              <a:gd name="connsiteX80" fmla="*/ 2468071 w 3166015"/>
              <a:gd name="connsiteY80" fmla="*/ 1565734 h 1905600"/>
              <a:gd name="connsiteX81" fmla="*/ 2419519 w 3166015"/>
              <a:gd name="connsiteY81" fmla="*/ 1549550 h 1905600"/>
              <a:gd name="connsiteX82" fmla="*/ 2395243 w 3166015"/>
              <a:gd name="connsiteY82" fmla="*/ 1525274 h 1905600"/>
              <a:gd name="connsiteX83" fmla="*/ 2338599 w 3166015"/>
              <a:gd name="connsiteY83" fmla="*/ 1509090 h 1905600"/>
              <a:gd name="connsiteX84" fmla="*/ 2168666 w 3166015"/>
              <a:gd name="connsiteY84" fmla="*/ 1484814 h 1905600"/>
              <a:gd name="connsiteX85" fmla="*/ 2136298 w 3166015"/>
              <a:gd name="connsiteY85" fmla="*/ 1492906 h 1905600"/>
              <a:gd name="connsiteX86" fmla="*/ 2087745 w 3166015"/>
              <a:gd name="connsiteY86" fmla="*/ 1509090 h 1905600"/>
              <a:gd name="connsiteX87" fmla="*/ 1982549 w 3166015"/>
              <a:gd name="connsiteY87" fmla="*/ 1525274 h 1905600"/>
              <a:gd name="connsiteX88" fmla="*/ 1885445 w 3166015"/>
              <a:gd name="connsiteY88" fmla="*/ 1517182 h 1905600"/>
              <a:gd name="connsiteX89" fmla="*/ 1853076 w 3166015"/>
              <a:gd name="connsiteY89" fmla="*/ 1509090 h 1905600"/>
              <a:gd name="connsiteX90" fmla="*/ 1788340 w 3166015"/>
              <a:gd name="connsiteY90" fmla="*/ 1500998 h 1905600"/>
              <a:gd name="connsiteX91" fmla="*/ 1602223 w 3166015"/>
              <a:gd name="connsiteY91" fmla="*/ 1509090 h 1905600"/>
              <a:gd name="connsiteX92" fmla="*/ 1497027 w 3166015"/>
              <a:gd name="connsiteY92" fmla="*/ 1533366 h 1905600"/>
              <a:gd name="connsiteX93" fmla="*/ 1472751 w 3166015"/>
              <a:gd name="connsiteY93" fmla="*/ 1541458 h 1905600"/>
              <a:gd name="connsiteX94" fmla="*/ 1448475 w 3166015"/>
              <a:gd name="connsiteY94" fmla="*/ 1533366 h 1905600"/>
              <a:gd name="connsiteX95" fmla="*/ 1440383 w 3166015"/>
              <a:gd name="connsiteY95" fmla="*/ 1509090 h 1905600"/>
              <a:gd name="connsiteX96" fmla="*/ 1448475 w 3166015"/>
              <a:gd name="connsiteY96" fmla="*/ 1347249 h 1905600"/>
              <a:gd name="connsiteX97" fmla="*/ 1464659 w 3166015"/>
              <a:gd name="connsiteY97" fmla="*/ 1298697 h 1905600"/>
              <a:gd name="connsiteX98" fmla="*/ 1472751 w 3166015"/>
              <a:gd name="connsiteY98" fmla="*/ 1233961 h 1905600"/>
              <a:gd name="connsiteX99" fmla="*/ 1488935 w 3166015"/>
              <a:gd name="connsiteY99" fmla="*/ 1209685 h 1905600"/>
              <a:gd name="connsiteX100" fmla="*/ 1480843 w 3166015"/>
              <a:gd name="connsiteY100" fmla="*/ 1128764 h 1905600"/>
              <a:gd name="connsiteX101" fmla="*/ 1472751 w 3166015"/>
              <a:gd name="connsiteY101" fmla="*/ 1104488 h 1905600"/>
              <a:gd name="connsiteX102" fmla="*/ 1448475 w 3166015"/>
              <a:gd name="connsiteY102" fmla="*/ 1096396 h 1905600"/>
              <a:gd name="connsiteX103" fmla="*/ 1424199 w 3166015"/>
              <a:gd name="connsiteY103" fmla="*/ 1080212 h 1905600"/>
              <a:gd name="connsiteX104" fmla="*/ 1286634 w 3166015"/>
              <a:gd name="connsiteY104" fmla="*/ 1064028 h 1905600"/>
              <a:gd name="connsiteX105" fmla="*/ 1181437 w 3166015"/>
              <a:gd name="connsiteY105" fmla="*/ 1039752 h 1905600"/>
              <a:gd name="connsiteX106" fmla="*/ 1149069 w 3166015"/>
              <a:gd name="connsiteY106" fmla="*/ 1031660 h 1905600"/>
              <a:gd name="connsiteX107" fmla="*/ 1060057 w 3166015"/>
              <a:gd name="connsiteY107" fmla="*/ 1015476 h 1905600"/>
              <a:gd name="connsiteX108" fmla="*/ 1019597 w 3166015"/>
              <a:gd name="connsiteY108" fmla="*/ 1023568 h 1905600"/>
              <a:gd name="connsiteX109" fmla="*/ 971045 w 3166015"/>
              <a:gd name="connsiteY109" fmla="*/ 1055936 h 1905600"/>
              <a:gd name="connsiteX110" fmla="*/ 946768 w 3166015"/>
              <a:gd name="connsiteY110" fmla="*/ 1064028 h 1905600"/>
              <a:gd name="connsiteX111" fmla="*/ 922492 w 3166015"/>
              <a:gd name="connsiteY111" fmla="*/ 1080212 h 1905600"/>
              <a:gd name="connsiteX112" fmla="*/ 873940 w 3166015"/>
              <a:gd name="connsiteY112" fmla="*/ 1096396 h 1905600"/>
              <a:gd name="connsiteX113" fmla="*/ 865848 w 3166015"/>
              <a:gd name="connsiteY113" fmla="*/ 1120672 h 1905600"/>
              <a:gd name="connsiteX114" fmla="*/ 841572 w 3166015"/>
              <a:gd name="connsiteY114" fmla="*/ 1128764 h 1905600"/>
              <a:gd name="connsiteX115" fmla="*/ 550259 w 3166015"/>
              <a:gd name="connsiteY115" fmla="*/ 1161132 h 1905600"/>
              <a:gd name="connsiteX116" fmla="*/ 525983 w 3166015"/>
              <a:gd name="connsiteY116" fmla="*/ 1177316 h 1905600"/>
              <a:gd name="connsiteX117" fmla="*/ 493614 w 3166015"/>
              <a:gd name="connsiteY117" fmla="*/ 1282513 h 1905600"/>
              <a:gd name="connsiteX118" fmla="*/ 501706 w 3166015"/>
              <a:gd name="connsiteY118" fmla="*/ 1403893 h 1905600"/>
              <a:gd name="connsiteX119" fmla="*/ 509799 w 3166015"/>
              <a:gd name="connsiteY119" fmla="*/ 1428170 h 1905600"/>
              <a:gd name="connsiteX120" fmla="*/ 558351 w 3166015"/>
              <a:gd name="connsiteY120" fmla="*/ 1444354 h 1905600"/>
              <a:gd name="connsiteX121" fmla="*/ 639271 w 3166015"/>
              <a:gd name="connsiteY121" fmla="*/ 1460538 h 1905600"/>
              <a:gd name="connsiteX122" fmla="*/ 712099 w 3166015"/>
              <a:gd name="connsiteY122" fmla="*/ 1476722 h 1905600"/>
              <a:gd name="connsiteX123" fmla="*/ 728283 w 3166015"/>
              <a:gd name="connsiteY123" fmla="*/ 1500998 h 1905600"/>
              <a:gd name="connsiteX124" fmla="*/ 768744 w 3166015"/>
              <a:gd name="connsiteY124" fmla="*/ 1533366 h 1905600"/>
              <a:gd name="connsiteX125" fmla="*/ 801112 w 3166015"/>
              <a:gd name="connsiteY125" fmla="*/ 1606194 h 1905600"/>
              <a:gd name="connsiteX126" fmla="*/ 776836 w 3166015"/>
              <a:gd name="connsiteY126" fmla="*/ 1768035 h 1905600"/>
              <a:gd name="connsiteX127" fmla="*/ 776836 w 3166015"/>
              <a:gd name="connsiteY127" fmla="*/ 1768035 h 1905600"/>
              <a:gd name="connsiteX128" fmla="*/ 768744 w 3166015"/>
              <a:gd name="connsiteY128" fmla="*/ 1808495 h 1905600"/>
              <a:gd name="connsiteX129" fmla="*/ 744468 w 3166015"/>
              <a:gd name="connsiteY129" fmla="*/ 1824679 h 1905600"/>
              <a:gd name="connsiteX130" fmla="*/ 720191 w 3166015"/>
              <a:gd name="connsiteY130" fmla="*/ 1865139 h 1905600"/>
              <a:gd name="connsiteX131" fmla="*/ 671639 w 3166015"/>
              <a:gd name="connsiteY131" fmla="*/ 1881324 h 1905600"/>
              <a:gd name="connsiteX132" fmla="*/ 614995 w 3166015"/>
              <a:gd name="connsiteY132" fmla="*/ 1897508 h 1905600"/>
              <a:gd name="connsiteX133" fmla="*/ 428878 w 3166015"/>
              <a:gd name="connsiteY133" fmla="*/ 1905600 h 1905600"/>
              <a:gd name="connsiteX134" fmla="*/ 307498 w 3166015"/>
              <a:gd name="connsiteY134" fmla="*/ 1897508 h 1905600"/>
              <a:gd name="connsiteX135" fmla="*/ 258945 w 3166015"/>
              <a:gd name="connsiteY135" fmla="*/ 1881324 h 1905600"/>
              <a:gd name="connsiteX136" fmla="*/ 234669 w 3166015"/>
              <a:gd name="connsiteY136" fmla="*/ 1873231 h 1905600"/>
              <a:gd name="connsiteX137" fmla="*/ 210393 w 3166015"/>
              <a:gd name="connsiteY137" fmla="*/ 1857047 h 1905600"/>
              <a:gd name="connsiteX138" fmla="*/ 113289 w 3166015"/>
              <a:gd name="connsiteY138" fmla="*/ 1832771 h 1905600"/>
              <a:gd name="connsiteX139" fmla="*/ 145657 w 3166015"/>
              <a:gd name="connsiteY13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909721 w 3166015"/>
              <a:gd name="connsiteY43" fmla="*/ 52524 h 1905600"/>
              <a:gd name="connsiteX44" fmla="*/ 2298138 w 3166015"/>
              <a:gd name="connsiteY44" fmla="*/ 84892 h 1905600"/>
              <a:gd name="connsiteX45" fmla="*/ 2322414 w 3166015"/>
              <a:gd name="connsiteY45" fmla="*/ 92984 h 1905600"/>
              <a:gd name="connsiteX46" fmla="*/ 2468071 w 3166015"/>
              <a:gd name="connsiteY46" fmla="*/ 133444 h 1905600"/>
              <a:gd name="connsiteX47" fmla="*/ 2573268 w 3166015"/>
              <a:gd name="connsiteY47" fmla="*/ 181996 h 1905600"/>
              <a:gd name="connsiteX48" fmla="*/ 2735108 w 3166015"/>
              <a:gd name="connsiteY48" fmla="*/ 222456 h 1905600"/>
              <a:gd name="connsiteX49" fmla="*/ 2864581 w 3166015"/>
              <a:gd name="connsiteY49" fmla="*/ 190088 h 1905600"/>
              <a:gd name="connsiteX50" fmla="*/ 2913133 w 3166015"/>
              <a:gd name="connsiteY50" fmla="*/ 173904 h 1905600"/>
              <a:gd name="connsiteX51" fmla="*/ 3002145 w 3166015"/>
              <a:gd name="connsiteY51" fmla="*/ 198180 h 1905600"/>
              <a:gd name="connsiteX52" fmla="*/ 3010237 w 3166015"/>
              <a:gd name="connsiteY52" fmla="*/ 230548 h 1905600"/>
              <a:gd name="connsiteX53" fmla="*/ 3042606 w 3166015"/>
              <a:gd name="connsiteY53" fmla="*/ 392389 h 1905600"/>
              <a:gd name="connsiteX54" fmla="*/ 3066882 w 3166015"/>
              <a:gd name="connsiteY54" fmla="*/ 651334 h 1905600"/>
              <a:gd name="connsiteX55" fmla="*/ 3083066 w 3166015"/>
              <a:gd name="connsiteY55" fmla="*/ 869819 h 1905600"/>
              <a:gd name="connsiteX56" fmla="*/ 3091158 w 3166015"/>
              <a:gd name="connsiteY56" fmla="*/ 894095 h 1905600"/>
              <a:gd name="connsiteX57" fmla="*/ 3107342 w 3166015"/>
              <a:gd name="connsiteY57" fmla="*/ 950739 h 1905600"/>
              <a:gd name="connsiteX58" fmla="*/ 3115434 w 3166015"/>
              <a:gd name="connsiteY58" fmla="*/ 1015476 h 1905600"/>
              <a:gd name="connsiteX59" fmla="*/ 3123526 w 3166015"/>
              <a:gd name="connsiteY59" fmla="*/ 1039752 h 1905600"/>
              <a:gd name="connsiteX60" fmla="*/ 3131618 w 3166015"/>
              <a:gd name="connsiteY60" fmla="*/ 1072120 h 1905600"/>
              <a:gd name="connsiteX61" fmla="*/ 3147802 w 3166015"/>
              <a:gd name="connsiteY61" fmla="*/ 1120672 h 1905600"/>
              <a:gd name="connsiteX62" fmla="*/ 3147802 w 3166015"/>
              <a:gd name="connsiteY62" fmla="*/ 1541458 h 1905600"/>
              <a:gd name="connsiteX63" fmla="*/ 3123526 w 3166015"/>
              <a:gd name="connsiteY63" fmla="*/ 1606194 h 1905600"/>
              <a:gd name="connsiteX64" fmla="*/ 3115434 w 3166015"/>
              <a:gd name="connsiteY64" fmla="*/ 1630470 h 1905600"/>
              <a:gd name="connsiteX65" fmla="*/ 3091158 w 3166015"/>
              <a:gd name="connsiteY65" fmla="*/ 1638562 h 1905600"/>
              <a:gd name="connsiteX66" fmla="*/ 3074974 w 3166015"/>
              <a:gd name="connsiteY66" fmla="*/ 1654747 h 1905600"/>
              <a:gd name="connsiteX67" fmla="*/ 3026422 w 3166015"/>
              <a:gd name="connsiteY67" fmla="*/ 1670931 h 1905600"/>
              <a:gd name="connsiteX68" fmla="*/ 3010237 w 3166015"/>
              <a:gd name="connsiteY68" fmla="*/ 1687115 h 1905600"/>
              <a:gd name="connsiteX69" fmla="*/ 2905041 w 3166015"/>
              <a:gd name="connsiteY69" fmla="*/ 1703299 h 1905600"/>
              <a:gd name="connsiteX70" fmla="*/ 2807937 w 3166015"/>
              <a:gd name="connsiteY70" fmla="*/ 1695207 h 1905600"/>
              <a:gd name="connsiteX71" fmla="*/ 2735108 w 3166015"/>
              <a:gd name="connsiteY71" fmla="*/ 1654747 h 1905600"/>
              <a:gd name="connsiteX72" fmla="*/ 2686556 w 3166015"/>
              <a:gd name="connsiteY72" fmla="*/ 1638562 h 1905600"/>
              <a:gd name="connsiteX73" fmla="*/ 2662280 w 3166015"/>
              <a:gd name="connsiteY73" fmla="*/ 1630470 h 1905600"/>
              <a:gd name="connsiteX74" fmla="*/ 2638004 w 3166015"/>
              <a:gd name="connsiteY74" fmla="*/ 1614286 h 1905600"/>
              <a:gd name="connsiteX75" fmla="*/ 2605636 w 3166015"/>
              <a:gd name="connsiteY75" fmla="*/ 1606194 h 1905600"/>
              <a:gd name="connsiteX76" fmla="*/ 2581360 w 3166015"/>
              <a:gd name="connsiteY76" fmla="*/ 1598102 h 1905600"/>
              <a:gd name="connsiteX77" fmla="*/ 2548991 w 3166015"/>
              <a:gd name="connsiteY77" fmla="*/ 1590010 h 1905600"/>
              <a:gd name="connsiteX78" fmla="*/ 2500439 w 3166015"/>
              <a:gd name="connsiteY78" fmla="*/ 1573826 h 1905600"/>
              <a:gd name="connsiteX79" fmla="*/ 2468071 w 3166015"/>
              <a:gd name="connsiteY79" fmla="*/ 1565734 h 1905600"/>
              <a:gd name="connsiteX80" fmla="*/ 2419519 w 3166015"/>
              <a:gd name="connsiteY80" fmla="*/ 1549550 h 1905600"/>
              <a:gd name="connsiteX81" fmla="*/ 2395243 w 3166015"/>
              <a:gd name="connsiteY81" fmla="*/ 1525274 h 1905600"/>
              <a:gd name="connsiteX82" fmla="*/ 2338599 w 3166015"/>
              <a:gd name="connsiteY82" fmla="*/ 1509090 h 1905600"/>
              <a:gd name="connsiteX83" fmla="*/ 2168666 w 3166015"/>
              <a:gd name="connsiteY83" fmla="*/ 1484814 h 1905600"/>
              <a:gd name="connsiteX84" fmla="*/ 2136298 w 3166015"/>
              <a:gd name="connsiteY84" fmla="*/ 1492906 h 1905600"/>
              <a:gd name="connsiteX85" fmla="*/ 2087745 w 3166015"/>
              <a:gd name="connsiteY85" fmla="*/ 1509090 h 1905600"/>
              <a:gd name="connsiteX86" fmla="*/ 1982549 w 3166015"/>
              <a:gd name="connsiteY86" fmla="*/ 1525274 h 1905600"/>
              <a:gd name="connsiteX87" fmla="*/ 1885445 w 3166015"/>
              <a:gd name="connsiteY87" fmla="*/ 1517182 h 1905600"/>
              <a:gd name="connsiteX88" fmla="*/ 1853076 w 3166015"/>
              <a:gd name="connsiteY88" fmla="*/ 1509090 h 1905600"/>
              <a:gd name="connsiteX89" fmla="*/ 1788340 w 3166015"/>
              <a:gd name="connsiteY89" fmla="*/ 1500998 h 1905600"/>
              <a:gd name="connsiteX90" fmla="*/ 1602223 w 3166015"/>
              <a:gd name="connsiteY90" fmla="*/ 1509090 h 1905600"/>
              <a:gd name="connsiteX91" fmla="*/ 1497027 w 3166015"/>
              <a:gd name="connsiteY91" fmla="*/ 1533366 h 1905600"/>
              <a:gd name="connsiteX92" fmla="*/ 1472751 w 3166015"/>
              <a:gd name="connsiteY92" fmla="*/ 1541458 h 1905600"/>
              <a:gd name="connsiteX93" fmla="*/ 1448475 w 3166015"/>
              <a:gd name="connsiteY93" fmla="*/ 1533366 h 1905600"/>
              <a:gd name="connsiteX94" fmla="*/ 1440383 w 3166015"/>
              <a:gd name="connsiteY94" fmla="*/ 1509090 h 1905600"/>
              <a:gd name="connsiteX95" fmla="*/ 1448475 w 3166015"/>
              <a:gd name="connsiteY95" fmla="*/ 1347249 h 1905600"/>
              <a:gd name="connsiteX96" fmla="*/ 1464659 w 3166015"/>
              <a:gd name="connsiteY96" fmla="*/ 1298697 h 1905600"/>
              <a:gd name="connsiteX97" fmla="*/ 1472751 w 3166015"/>
              <a:gd name="connsiteY97" fmla="*/ 1233961 h 1905600"/>
              <a:gd name="connsiteX98" fmla="*/ 1488935 w 3166015"/>
              <a:gd name="connsiteY98" fmla="*/ 1209685 h 1905600"/>
              <a:gd name="connsiteX99" fmla="*/ 1480843 w 3166015"/>
              <a:gd name="connsiteY99" fmla="*/ 1128764 h 1905600"/>
              <a:gd name="connsiteX100" fmla="*/ 1472751 w 3166015"/>
              <a:gd name="connsiteY100" fmla="*/ 1104488 h 1905600"/>
              <a:gd name="connsiteX101" fmla="*/ 1448475 w 3166015"/>
              <a:gd name="connsiteY101" fmla="*/ 1096396 h 1905600"/>
              <a:gd name="connsiteX102" fmla="*/ 1424199 w 3166015"/>
              <a:gd name="connsiteY102" fmla="*/ 1080212 h 1905600"/>
              <a:gd name="connsiteX103" fmla="*/ 1286634 w 3166015"/>
              <a:gd name="connsiteY103" fmla="*/ 1064028 h 1905600"/>
              <a:gd name="connsiteX104" fmla="*/ 1181437 w 3166015"/>
              <a:gd name="connsiteY104" fmla="*/ 1039752 h 1905600"/>
              <a:gd name="connsiteX105" fmla="*/ 1149069 w 3166015"/>
              <a:gd name="connsiteY105" fmla="*/ 1031660 h 1905600"/>
              <a:gd name="connsiteX106" fmla="*/ 1060057 w 3166015"/>
              <a:gd name="connsiteY106" fmla="*/ 1015476 h 1905600"/>
              <a:gd name="connsiteX107" fmla="*/ 1019597 w 3166015"/>
              <a:gd name="connsiteY107" fmla="*/ 1023568 h 1905600"/>
              <a:gd name="connsiteX108" fmla="*/ 971045 w 3166015"/>
              <a:gd name="connsiteY108" fmla="*/ 1055936 h 1905600"/>
              <a:gd name="connsiteX109" fmla="*/ 946768 w 3166015"/>
              <a:gd name="connsiteY109" fmla="*/ 1064028 h 1905600"/>
              <a:gd name="connsiteX110" fmla="*/ 922492 w 3166015"/>
              <a:gd name="connsiteY110" fmla="*/ 1080212 h 1905600"/>
              <a:gd name="connsiteX111" fmla="*/ 873940 w 3166015"/>
              <a:gd name="connsiteY111" fmla="*/ 1096396 h 1905600"/>
              <a:gd name="connsiteX112" fmla="*/ 865848 w 3166015"/>
              <a:gd name="connsiteY112" fmla="*/ 1120672 h 1905600"/>
              <a:gd name="connsiteX113" fmla="*/ 841572 w 3166015"/>
              <a:gd name="connsiteY113" fmla="*/ 1128764 h 1905600"/>
              <a:gd name="connsiteX114" fmla="*/ 550259 w 3166015"/>
              <a:gd name="connsiteY114" fmla="*/ 1161132 h 1905600"/>
              <a:gd name="connsiteX115" fmla="*/ 525983 w 3166015"/>
              <a:gd name="connsiteY115" fmla="*/ 1177316 h 1905600"/>
              <a:gd name="connsiteX116" fmla="*/ 493614 w 3166015"/>
              <a:gd name="connsiteY116" fmla="*/ 1282513 h 1905600"/>
              <a:gd name="connsiteX117" fmla="*/ 501706 w 3166015"/>
              <a:gd name="connsiteY117" fmla="*/ 1403893 h 1905600"/>
              <a:gd name="connsiteX118" fmla="*/ 509799 w 3166015"/>
              <a:gd name="connsiteY118" fmla="*/ 1428170 h 1905600"/>
              <a:gd name="connsiteX119" fmla="*/ 558351 w 3166015"/>
              <a:gd name="connsiteY119" fmla="*/ 1444354 h 1905600"/>
              <a:gd name="connsiteX120" fmla="*/ 639271 w 3166015"/>
              <a:gd name="connsiteY120" fmla="*/ 1460538 h 1905600"/>
              <a:gd name="connsiteX121" fmla="*/ 712099 w 3166015"/>
              <a:gd name="connsiteY121" fmla="*/ 1476722 h 1905600"/>
              <a:gd name="connsiteX122" fmla="*/ 728283 w 3166015"/>
              <a:gd name="connsiteY122" fmla="*/ 1500998 h 1905600"/>
              <a:gd name="connsiteX123" fmla="*/ 768744 w 3166015"/>
              <a:gd name="connsiteY123" fmla="*/ 1533366 h 1905600"/>
              <a:gd name="connsiteX124" fmla="*/ 801112 w 3166015"/>
              <a:gd name="connsiteY124" fmla="*/ 1606194 h 1905600"/>
              <a:gd name="connsiteX125" fmla="*/ 776836 w 3166015"/>
              <a:gd name="connsiteY125" fmla="*/ 1768035 h 1905600"/>
              <a:gd name="connsiteX126" fmla="*/ 776836 w 3166015"/>
              <a:gd name="connsiteY126" fmla="*/ 1768035 h 1905600"/>
              <a:gd name="connsiteX127" fmla="*/ 768744 w 3166015"/>
              <a:gd name="connsiteY127" fmla="*/ 1808495 h 1905600"/>
              <a:gd name="connsiteX128" fmla="*/ 744468 w 3166015"/>
              <a:gd name="connsiteY128" fmla="*/ 1824679 h 1905600"/>
              <a:gd name="connsiteX129" fmla="*/ 720191 w 3166015"/>
              <a:gd name="connsiteY129" fmla="*/ 1865139 h 1905600"/>
              <a:gd name="connsiteX130" fmla="*/ 671639 w 3166015"/>
              <a:gd name="connsiteY130" fmla="*/ 1881324 h 1905600"/>
              <a:gd name="connsiteX131" fmla="*/ 614995 w 3166015"/>
              <a:gd name="connsiteY131" fmla="*/ 1897508 h 1905600"/>
              <a:gd name="connsiteX132" fmla="*/ 428878 w 3166015"/>
              <a:gd name="connsiteY132" fmla="*/ 1905600 h 1905600"/>
              <a:gd name="connsiteX133" fmla="*/ 307498 w 3166015"/>
              <a:gd name="connsiteY133" fmla="*/ 1897508 h 1905600"/>
              <a:gd name="connsiteX134" fmla="*/ 258945 w 3166015"/>
              <a:gd name="connsiteY134" fmla="*/ 1881324 h 1905600"/>
              <a:gd name="connsiteX135" fmla="*/ 234669 w 3166015"/>
              <a:gd name="connsiteY135" fmla="*/ 1873231 h 1905600"/>
              <a:gd name="connsiteX136" fmla="*/ 210393 w 3166015"/>
              <a:gd name="connsiteY136" fmla="*/ 1857047 h 1905600"/>
              <a:gd name="connsiteX137" fmla="*/ 113289 w 3166015"/>
              <a:gd name="connsiteY137" fmla="*/ 1832771 h 1905600"/>
              <a:gd name="connsiteX138" fmla="*/ 145657 w 3166015"/>
              <a:gd name="connsiteY13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909721 w 3166015"/>
              <a:gd name="connsiteY42" fmla="*/ 52524 h 1905600"/>
              <a:gd name="connsiteX43" fmla="*/ 2298138 w 3166015"/>
              <a:gd name="connsiteY43" fmla="*/ 84892 h 1905600"/>
              <a:gd name="connsiteX44" fmla="*/ 2322414 w 3166015"/>
              <a:gd name="connsiteY44" fmla="*/ 92984 h 1905600"/>
              <a:gd name="connsiteX45" fmla="*/ 2468071 w 3166015"/>
              <a:gd name="connsiteY45" fmla="*/ 133444 h 1905600"/>
              <a:gd name="connsiteX46" fmla="*/ 2573268 w 3166015"/>
              <a:gd name="connsiteY46" fmla="*/ 181996 h 1905600"/>
              <a:gd name="connsiteX47" fmla="*/ 2735108 w 3166015"/>
              <a:gd name="connsiteY47" fmla="*/ 222456 h 1905600"/>
              <a:gd name="connsiteX48" fmla="*/ 2864581 w 3166015"/>
              <a:gd name="connsiteY48" fmla="*/ 190088 h 1905600"/>
              <a:gd name="connsiteX49" fmla="*/ 2913133 w 3166015"/>
              <a:gd name="connsiteY49" fmla="*/ 173904 h 1905600"/>
              <a:gd name="connsiteX50" fmla="*/ 3002145 w 3166015"/>
              <a:gd name="connsiteY50" fmla="*/ 198180 h 1905600"/>
              <a:gd name="connsiteX51" fmla="*/ 3010237 w 3166015"/>
              <a:gd name="connsiteY51" fmla="*/ 230548 h 1905600"/>
              <a:gd name="connsiteX52" fmla="*/ 3042606 w 3166015"/>
              <a:gd name="connsiteY52" fmla="*/ 392389 h 1905600"/>
              <a:gd name="connsiteX53" fmla="*/ 3066882 w 3166015"/>
              <a:gd name="connsiteY53" fmla="*/ 651334 h 1905600"/>
              <a:gd name="connsiteX54" fmla="*/ 3083066 w 3166015"/>
              <a:gd name="connsiteY54" fmla="*/ 869819 h 1905600"/>
              <a:gd name="connsiteX55" fmla="*/ 3091158 w 3166015"/>
              <a:gd name="connsiteY55" fmla="*/ 894095 h 1905600"/>
              <a:gd name="connsiteX56" fmla="*/ 3107342 w 3166015"/>
              <a:gd name="connsiteY56" fmla="*/ 950739 h 1905600"/>
              <a:gd name="connsiteX57" fmla="*/ 3115434 w 3166015"/>
              <a:gd name="connsiteY57" fmla="*/ 1015476 h 1905600"/>
              <a:gd name="connsiteX58" fmla="*/ 3123526 w 3166015"/>
              <a:gd name="connsiteY58" fmla="*/ 1039752 h 1905600"/>
              <a:gd name="connsiteX59" fmla="*/ 3131618 w 3166015"/>
              <a:gd name="connsiteY59" fmla="*/ 1072120 h 1905600"/>
              <a:gd name="connsiteX60" fmla="*/ 3147802 w 3166015"/>
              <a:gd name="connsiteY60" fmla="*/ 1120672 h 1905600"/>
              <a:gd name="connsiteX61" fmla="*/ 3147802 w 3166015"/>
              <a:gd name="connsiteY61" fmla="*/ 1541458 h 1905600"/>
              <a:gd name="connsiteX62" fmla="*/ 3123526 w 3166015"/>
              <a:gd name="connsiteY62" fmla="*/ 1606194 h 1905600"/>
              <a:gd name="connsiteX63" fmla="*/ 3115434 w 3166015"/>
              <a:gd name="connsiteY63" fmla="*/ 1630470 h 1905600"/>
              <a:gd name="connsiteX64" fmla="*/ 3091158 w 3166015"/>
              <a:gd name="connsiteY64" fmla="*/ 1638562 h 1905600"/>
              <a:gd name="connsiteX65" fmla="*/ 3074974 w 3166015"/>
              <a:gd name="connsiteY65" fmla="*/ 1654747 h 1905600"/>
              <a:gd name="connsiteX66" fmla="*/ 3026422 w 3166015"/>
              <a:gd name="connsiteY66" fmla="*/ 1670931 h 1905600"/>
              <a:gd name="connsiteX67" fmla="*/ 3010237 w 3166015"/>
              <a:gd name="connsiteY67" fmla="*/ 1687115 h 1905600"/>
              <a:gd name="connsiteX68" fmla="*/ 2905041 w 3166015"/>
              <a:gd name="connsiteY68" fmla="*/ 1703299 h 1905600"/>
              <a:gd name="connsiteX69" fmla="*/ 2807937 w 3166015"/>
              <a:gd name="connsiteY69" fmla="*/ 1695207 h 1905600"/>
              <a:gd name="connsiteX70" fmla="*/ 2735108 w 3166015"/>
              <a:gd name="connsiteY70" fmla="*/ 1654747 h 1905600"/>
              <a:gd name="connsiteX71" fmla="*/ 2686556 w 3166015"/>
              <a:gd name="connsiteY71" fmla="*/ 1638562 h 1905600"/>
              <a:gd name="connsiteX72" fmla="*/ 2662280 w 3166015"/>
              <a:gd name="connsiteY72" fmla="*/ 1630470 h 1905600"/>
              <a:gd name="connsiteX73" fmla="*/ 2638004 w 3166015"/>
              <a:gd name="connsiteY73" fmla="*/ 1614286 h 1905600"/>
              <a:gd name="connsiteX74" fmla="*/ 2605636 w 3166015"/>
              <a:gd name="connsiteY74" fmla="*/ 1606194 h 1905600"/>
              <a:gd name="connsiteX75" fmla="*/ 2581360 w 3166015"/>
              <a:gd name="connsiteY75" fmla="*/ 1598102 h 1905600"/>
              <a:gd name="connsiteX76" fmla="*/ 2548991 w 3166015"/>
              <a:gd name="connsiteY76" fmla="*/ 1590010 h 1905600"/>
              <a:gd name="connsiteX77" fmla="*/ 2500439 w 3166015"/>
              <a:gd name="connsiteY77" fmla="*/ 1573826 h 1905600"/>
              <a:gd name="connsiteX78" fmla="*/ 2468071 w 3166015"/>
              <a:gd name="connsiteY78" fmla="*/ 1565734 h 1905600"/>
              <a:gd name="connsiteX79" fmla="*/ 2419519 w 3166015"/>
              <a:gd name="connsiteY79" fmla="*/ 1549550 h 1905600"/>
              <a:gd name="connsiteX80" fmla="*/ 2395243 w 3166015"/>
              <a:gd name="connsiteY80" fmla="*/ 1525274 h 1905600"/>
              <a:gd name="connsiteX81" fmla="*/ 2338599 w 3166015"/>
              <a:gd name="connsiteY81" fmla="*/ 1509090 h 1905600"/>
              <a:gd name="connsiteX82" fmla="*/ 2168666 w 3166015"/>
              <a:gd name="connsiteY82" fmla="*/ 1484814 h 1905600"/>
              <a:gd name="connsiteX83" fmla="*/ 2136298 w 3166015"/>
              <a:gd name="connsiteY83" fmla="*/ 1492906 h 1905600"/>
              <a:gd name="connsiteX84" fmla="*/ 2087745 w 3166015"/>
              <a:gd name="connsiteY84" fmla="*/ 1509090 h 1905600"/>
              <a:gd name="connsiteX85" fmla="*/ 1982549 w 3166015"/>
              <a:gd name="connsiteY85" fmla="*/ 1525274 h 1905600"/>
              <a:gd name="connsiteX86" fmla="*/ 1885445 w 3166015"/>
              <a:gd name="connsiteY86" fmla="*/ 1517182 h 1905600"/>
              <a:gd name="connsiteX87" fmla="*/ 1853076 w 3166015"/>
              <a:gd name="connsiteY87" fmla="*/ 1509090 h 1905600"/>
              <a:gd name="connsiteX88" fmla="*/ 1788340 w 3166015"/>
              <a:gd name="connsiteY88" fmla="*/ 1500998 h 1905600"/>
              <a:gd name="connsiteX89" fmla="*/ 1602223 w 3166015"/>
              <a:gd name="connsiteY89" fmla="*/ 1509090 h 1905600"/>
              <a:gd name="connsiteX90" fmla="*/ 1497027 w 3166015"/>
              <a:gd name="connsiteY90" fmla="*/ 1533366 h 1905600"/>
              <a:gd name="connsiteX91" fmla="*/ 1472751 w 3166015"/>
              <a:gd name="connsiteY91" fmla="*/ 1541458 h 1905600"/>
              <a:gd name="connsiteX92" fmla="*/ 1448475 w 3166015"/>
              <a:gd name="connsiteY92" fmla="*/ 1533366 h 1905600"/>
              <a:gd name="connsiteX93" fmla="*/ 1440383 w 3166015"/>
              <a:gd name="connsiteY93" fmla="*/ 1509090 h 1905600"/>
              <a:gd name="connsiteX94" fmla="*/ 1448475 w 3166015"/>
              <a:gd name="connsiteY94" fmla="*/ 1347249 h 1905600"/>
              <a:gd name="connsiteX95" fmla="*/ 1464659 w 3166015"/>
              <a:gd name="connsiteY95" fmla="*/ 1298697 h 1905600"/>
              <a:gd name="connsiteX96" fmla="*/ 1472751 w 3166015"/>
              <a:gd name="connsiteY96" fmla="*/ 1233961 h 1905600"/>
              <a:gd name="connsiteX97" fmla="*/ 1488935 w 3166015"/>
              <a:gd name="connsiteY97" fmla="*/ 1209685 h 1905600"/>
              <a:gd name="connsiteX98" fmla="*/ 1480843 w 3166015"/>
              <a:gd name="connsiteY98" fmla="*/ 1128764 h 1905600"/>
              <a:gd name="connsiteX99" fmla="*/ 1472751 w 3166015"/>
              <a:gd name="connsiteY99" fmla="*/ 1104488 h 1905600"/>
              <a:gd name="connsiteX100" fmla="*/ 1448475 w 3166015"/>
              <a:gd name="connsiteY100" fmla="*/ 1096396 h 1905600"/>
              <a:gd name="connsiteX101" fmla="*/ 1424199 w 3166015"/>
              <a:gd name="connsiteY101" fmla="*/ 1080212 h 1905600"/>
              <a:gd name="connsiteX102" fmla="*/ 1286634 w 3166015"/>
              <a:gd name="connsiteY102" fmla="*/ 1064028 h 1905600"/>
              <a:gd name="connsiteX103" fmla="*/ 1181437 w 3166015"/>
              <a:gd name="connsiteY103" fmla="*/ 1039752 h 1905600"/>
              <a:gd name="connsiteX104" fmla="*/ 1149069 w 3166015"/>
              <a:gd name="connsiteY104" fmla="*/ 1031660 h 1905600"/>
              <a:gd name="connsiteX105" fmla="*/ 1060057 w 3166015"/>
              <a:gd name="connsiteY105" fmla="*/ 1015476 h 1905600"/>
              <a:gd name="connsiteX106" fmla="*/ 1019597 w 3166015"/>
              <a:gd name="connsiteY106" fmla="*/ 1023568 h 1905600"/>
              <a:gd name="connsiteX107" fmla="*/ 971045 w 3166015"/>
              <a:gd name="connsiteY107" fmla="*/ 1055936 h 1905600"/>
              <a:gd name="connsiteX108" fmla="*/ 946768 w 3166015"/>
              <a:gd name="connsiteY108" fmla="*/ 1064028 h 1905600"/>
              <a:gd name="connsiteX109" fmla="*/ 922492 w 3166015"/>
              <a:gd name="connsiteY109" fmla="*/ 1080212 h 1905600"/>
              <a:gd name="connsiteX110" fmla="*/ 873940 w 3166015"/>
              <a:gd name="connsiteY110" fmla="*/ 1096396 h 1905600"/>
              <a:gd name="connsiteX111" fmla="*/ 865848 w 3166015"/>
              <a:gd name="connsiteY111" fmla="*/ 1120672 h 1905600"/>
              <a:gd name="connsiteX112" fmla="*/ 841572 w 3166015"/>
              <a:gd name="connsiteY112" fmla="*/ 1128764 h 1905600"/>
              <a:gd name="connsiteX113" fmla="*/ 550259 w 3166015"/>
              <a:gd name="connsiteY113" fmla="*/ 1161132 h 1905600"/>
              <a:gd name="connsiteX114" fmla="*/ 525983 w 3166015"/>
              <a:gd name="connsiteY114" fmla="*/ 1177316 h 1905600"/>
              <a:gd name="connsiteX115" fmla="*/ 493614 w 3166015"/>
              <a:gd name="connsiteY115" fmla="*/ 1282513 h 1905600"/>
              <a:gd name="connsiteX116" fmla="*/ 501706 w 3166015"/>
              <a:gd name="connsiteY116" fmla="*/ 1403893 h 1905600"/>
              <a:gd name="connsiteX117" fmla="*/ 509799 w 3166015"/>
              <a:gd name="connsiteY117" fmla="*/ 1428170 h 1905600"/>
              <a:gd name="connsiteX118" fmla="*/ 558351 w 3166015"/>
              <a:gd name="connsiteY118" fmla="*/ 1444354 h 1905600"/>
              <a:gd name="connsiteX119" fmla="*/ 639271 w 3166015"/>
              <a:gd name="connsiteY119" fmla="*/ 1460538 h 1905600"/>
              <a:gd name="connsiteX120" fmla="*/ 712099 w 3166015"/>
              <a:gd name="connsiteY120" fmla="*/ 1476722 h 1905600"/>
              <a:gd name="connsiteX121" fmla="*/ 728283 w 3166015"/>
              <a:gd name="connsiteY121" fmla="*/ 1500998 h 1905600"/>
              <a:gd name="connsiteX122" fmla="*/ 768744 w 3166015"/>
              <a:gd name="connsiteY122" fmla="*/ 1533366 h 1905600"/>
              <a:gd name="connsiteX123" fmla="*/ 801112 w 3166015"/>
              <a:gd name="connsiteY123" fmla="*/ 1606194 h 1905600"/>
              <a:gd name="connsiteX124" fmla="*/ 776836 w 3166015"/>
              <a:gd name="connsiteY124" fmla="*/ 1768035 h 1905600"/>
              <a:gd name="connsiteX125" fmla="*/ 776836 w 3166015"/>
              <a:gd name="connsiteY125" fmla="*/ 1768035 h 1905600"/>
              <a:gd name="connsiteX126" fmla="*/ 768744 w 3166015"/>
              <a:gd name="connsiteY126" fmla="*/ 1808495 h 1905600"/>
              <a:gd name="connsiteX127" fmla="*/ 744468 w 3166015"/>
              <a:gd name="connsiteY127" fmla="*/ 1824679 h 1905600"/>
              <a:gd name="connsiteX128" fmla="*/ 720191 w 3166015"/>
              <a:gd name="connsiteY128" fmla="*/ 1865139 h 1905600"/>
              <a:gd name="connsiteX129" fmla="*/ 671639 w 3166015"/>
              <a:gd name="connsiteY129" fmla="*/ 1881324 h 1905600"/>
              <a:gd name="connsiteX130" fmla="*/ 614995 w 3166015"/>
              <a:gd name="connsiteY130" fmla="*/ 1897508 h 1905600"/>
              <a:gd name="connsiteX131" fmla="*/ 428878 w 3166015"/>
              <a:gd name="connsiteY131" fmla="*/ 1905600 h 1905600"/>
              <a:gd name="connsiteX132" fmla="*/ 307498 w 3166015"/>
              <a:gd name="connsiteY132" fmla="*/ 1897508 h 1905600"/>
              <a:gd name="connsiteX133" fmla="*/ 258945 w 3166015"/>
              <a:gd name="connsiteY133" fmla="*/ 1881324 h 1905600"/>
              <a:gd name="connsiteX134" fmla="*/ 234669 w 3166015"/>
              <a:gd name="connsiteY134" fmla="*/ 1873231 h 1905600"/>
              <a:gd name="connsiteX135" fmla="*/ 210393 w 3166015"/>
              <a:gd name="connsiteY135" fmla="*/ 1857047 h 1905600"/>
              <a:gd name="connsiteX136" fmla="*/ 113289 w 3166015"/>
              <a:gd name="connsiteY136" fmla="*/ 1832771 h 1905600"/>
              <a:gd name="connsiteX137" fmla="*/ 145657 w 3166015"/>
              <a:gd name="connsiteY13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909721 w 3166015"/>
              <a:gd name="connsiteY41" fmla="*/ 52524 h 1905600"/>
              <a:gd name="connsiteX42" fmla="*/ 2298138 w 3166015"/>
              <a:gd name="connsiteY42" fmla="*/ 84892 h 1905600"/>
              <a:gd name="connsiteX43" fmla="*/ 2322414 w 3166015"/>
              <a:gd name="connsiteY43" fmla="*/ 92984 h 1905600"/>
              <a:gd name="connsiteX44" fmla="*/ 2468071 w 3166015"/>
              <a:gd name="connsiteY44" fmla="*/ 133444 h 1905600"/>
              <a:gd name="connsiteX45" fmla="*/ 2573268 w 3166015"/>
              <a:gd name="connsiteY45" fmla="*/ 181996 h 1905600"/>
              <a:gd name="connsiteX46" fmla="*/ 2735108 w 3166015"/>
              <a:gd name="connsiteY46" fmla="*/ 222456 h 1905600"/>
              <a:gd name="connsiteX47" fmla="*/ 2864581 w 3166015"/>
              <a:gd name="connsiteY47" fmla="*/ 190088 h 1905600"/>
              <a:gd name="connsiteX48" fmla="*/ 2913133 w 3166015"/>
              <a:gd name="connsiteY48" fmla="*/ 173904 h 1905600"/>
              <a:gd name="connsiteX49" fmla="*/ 3002145 w 3166015"/>
              <a:gd name="connsiteY49" fmla="*/ 198180 h 1905600"/>
              <a:gd name="connsiteX50" fmla="*/ 3010237 w 3166015"/>
              <a:gd name="connsiteY50" fmla="*/ 230548 h 1905600"/>
              <a:gd name="connsiteX51" fmla="*/ 3042606 w 3166015"/>
              <a:gd name="connsiteY51" fmla="*/ 392389 h 1905600"/>
              <a:gd name="connsiteX52" fmla="*/ 3066882 w 3166015"/>
              <a:gd name="connsiteY52" fmla="*/ 651334 h 1905600"/>
              <a:gd name="connsiteX53" fmla="*/ 3083066 w 3166015"/>
              <a:gd name="connsiteY53" fmla="*/ 869819 h 1905600"/>
              <a:gd name="connsiteX54" fmla="*/ 3091158 w 3166015"/>
              <a:gd name="connsiteY54" fmla="*/ 894095 h 1905600"/>
              <a:gd name="connsiteX55" fmla="*/ 3107342 w 3166015"/>
              <a:gd name="connsiteY55" fmla="*/ 950739 h 1905600"/>
              <a:gd name="connsiteX56" fmla="*/ 3115434 w 3166015"/>
              <a:gd name="connsiteY56" fmla="*/ 1015476 h 1905600"/>
              <a:gd name="connsiteX57" fmla="*/ 3123526 w 3166015"/>
              <a:gd name="connsiteY57" fmla="*/ 1039752 h 1905600"/>
              <a:gd name="connsiteX58" fmla="*/ 3131618 w 3166015"/>
              <a:gd name="connsiteY58" fmla="*/ 1072120 h 1905600"/>
              <a:gd name="connsiteX59" fmla="*/ 3147802 w 3166015"/>
              <a:gd name="connsiteY59" fmla="*/ 1120672 h 1905600"/>
              <a:gd name="connsiteX60" fmla="*/ 3147802 w 3166015"/>
              <a:gd name="connsiteY60" fmla="*/ 1541458 h 1905600"/>
              <a:gd name="connsiteX61" fmla="*/ 3123526 w 3166015"/>
              <a:gd name="connsiteY61" fmla="*/ 1606194 h 1905600"/>
              <a:gd name="connsiteX62" fmla="*/ 3115434 w 3166015"/>
              <a:gd name="connsiteY62" fmla="*/ 1630470 h 1905600"/>
              <a:gd name="connsiteX63" fmla="*/ 3091158 w 3166015"/>
              <a:gd name="connsiteY63" fmla="*/ 1638562 h 1905600"/>
              <a:gd name="connsiteX64" fmla="*/ 3074974 w 3166015"/>
              <a:gd name="connsiteY64" fmla="*/ 1654747 h 1905600"/>
              <a:gd name="connsiteX65" fmla="*/ 3026422 w 3166015"/>
              <a:gd name="connsiteY65" fmla="*/ 1670931 h 1905600"/>
              <a:gd name="connsiteX66" fmla="*/ 3010237 w 3166015"/>
              <a:gd name="connsiteY66" fmla="*/ 1687115 h 1905600"/>
              <a:gd name="connsiteX67" fmla="*/ 2905041 w 3166015"/>
              <a:gd name="connsiteY67" fmla="*/ 1703299 h 1905600"/>
              <a:gd name="connsiteX68" fmla="*/ 2807937 w 3166015"/>
              <a:gd name="connsiteY68" fmla="*/ 1695207 h 1905600"/>
              <a:gd name="connsiteX69" fmla="*/ 2735108 w 3166015"/>
              <a:gd name="connsiteY69" fmla="*/ 1654747 h 1905600"/>
              <a:gd name="connsiteX70" fmla="*/ 2686556 w 3166015"/>
              <a:gd name="connsiteY70" fmla="*/ 1638562 h 1905600"/>
              <a:gd name="connsiteX71" fmla="*/ 2662280 w 3166015"/>
              <a:gd name="connsiteY71" fmla="*/ 1630470 h 1905600"/>
              <a:gd name="connsiteX72" fmla="*/ 2638004 w 3166015"/>
              <a:gd name="connsiteY72" fmla="*/ 1614286 h 1905600"/>
              <a:gd name="connsiteX73" fmla="*/ 2605636 w 3166015"/>
              <a:gd name="connsiteY73" fmla="*/ 1606194 h 1905600"/>
              <a:gd name="connsiteX74" fmla="*/ 2581360 w 3166015"/>
              <a:gd name="connsiteY74" fmla="*/ 1598102 h 1905600"/>
              <a:gd name="connsiteX75" fmla="*/ 2548991 w 3166015"/>
              <a:gd name="connsiteY75" fmla="*/ 1590010 h 1905600"/>
              <a:gd name="connsiteX76" fmla="*/ 2500439 w 3166015"/>
              <a:gd name="connsiteY76" fmla="*/ 1573826 h 1905600"/>
              <a:gd name="connsiteX77" fmla="*/ 2468071 w 3166015"/>
              <a:gd name="connsiteY77" fmla="*/ 1565734 h 1905600"/>
              <a:gd name="connsiteX78" fmla="*/ 2419519 w 3166015"/>
              <a:gd name="connsiteY78" fmla="*/ 1549550 h 1905600"/>
              <a:gd name="connsiteX79" fmla="*/ 2395243 w 3166015"/>
              <a:gd name="connsiteY79" fmla="*/ 1525274 h 1905600"/>
              <a:gd name="connsiteX80" fmla="*/ 2338599 w 3166015"/>
              <a:gd name="connsiteY80" fmla="*/ 1509090 h 1905600"/>
              <a:gd name="connsiteX81" fmla="*/ 2168666 w 3166015"/>
              <a:gd name="connsiteY81" fmla="*/ 1484814 h 1905600"/>
              <a:gd name="connsiteX82" fmla="*/ 2136298 w 3166015"/>
              <a:gd name="connsiteY82" fmla="*/ 1492906 h 1905600"/>
              <a:gd name="connsiteX83" fmla="*/ 2087745 w 3166015"/>
              <a:gd name="connsiteY83" fmla="*/ 1509090 h 1905600"/>
              <a:gd name="connsiteX84" fmla="*/ 1982549 w 3166015"/>
              <a:gd name="connsiteY84" fmla="*/ 1525274 h 1905600"/>
              <a:gd name="connsiteX85" fmla="*/ 1885445 w 3166015"/>
              <a:gd name="connsiteY85" fmla="*/ 1517182 h 1905600"/>
              <a:gd name="connsiteX86" fmla="*/ 1853076 w 3166015"/>
              <a:gd name="connsiteY86" fmla="*/ 1509090 h 1905600"/>
              <a:gd name="connsiteX87" fmla="*/ 1788340 w 3166015"/>
              <a:gd name="connsiteY87" fmla="*/ 1500998 h 1905600"/>
              <a:gd name="connsiteX88" fmla="*/ 1602223 w 3166015"/>
              <a:gd name="connsiteY88" fmla="*/ 1509090 h 1905600"/>
              <a:gd name="connsiteX89" fmla="*/ 1497027 w 3166015"/>
              <a:gd name="connsiteY89" fmla="*/ 1533366 h 1905600"/>
              <a:gd name="connsiteX90" fmla="*/ 1472751 w 3166015"/>
              <a:gd name="connsiteY90" fmla="*/ 1541458 h 1905600"/>
              <a:gd name="connsiteX91" fmla="*/ 1448475 w 3166015"/>
              <a:gd name="connsiteY91" fmla="*/ 1533366 h 1905600"/>
              <a:gd name="connsiteX92" fmla="*/ 1440383 w 3166015"/>
              <a:gd name="connsiteY92" fmla="*/ 1509090 h 1905600"/>
              <a:gd name="connsiteX93" fmla="*/ 1448475 w 3166015"/>
              <a:gd name="connsiteY93" fmla="*/ 1347249 h 1905600"/>
              <a:gd name="connsiteX94" fmla="*/ 1464659 w 3166015"/>
              <a:gd name="connsiteY94" fmla="*/ 1298697 h 1905600"/>
              <a:gd name="connsiteX95" fmla="*/ 1472751 w 3166015"/>
              <a:gd name="connsiteY95" fmla="*/ 1233961 h 1905600"/>
              <a:gd name="connsiteX96" fmla="*/ 1488935 w 3166015"/>
              <a:gd name="connsiteY96" fmla="*/ 1209685 h 1905600"/>
              <a:gd name="connsiteX97" fmla="*/ 1480843 w 3166015"/>
              <a:gd name="connsiteY97" fmla="*/ 1128764 h 1905600"/>
              <a:gd name="connsiteX98" fmla="*/ 1472751 w 3166015"/>
              <a:gd name="connsiteY98" fmla="*/ 1104488 h 1905600"/>
              <a:gd name="connsiteX99" fmla="*/ 1448475 w 3166015"/>
              <a:gd name="connsiteY99" fmla="*/ 1096396 h 1905600"/>
              <a:gd name="connsiteX100" fmla="*/ 1424199 w 3166015"/>
              <a:gd name="connsiteY100" fmla="*/ 1080212 h 1905600"/>
              <a:gd name="connsiteX101" fmla="*/ 1286634 w 3166015"/>
              <a:gd name="connsiteY101" fmla="*/ 1064028 h 1905600"/>
              <a:gd name="connsiteX102" fmla="*/ 1181437 w 3166015"/>
              <a:gd name="connsiteY102" fmla="*/ 1039752 h 1905600"/>
              <a:gd name="connsiteX103" fmla="*/ 1149069 w 3166015"/>
              <a:gd name="connsiteY103" fmla="*/ 1031660 h 1905600"/>
              <a:gd name="connsiteX104" fmla="*/ 1060057 w 3166015"/>
              <a:gd name="connsiteY104" fmla="*/ 1015476 h 1905600"/>
              <a:gd name="connsiteX105" fmla="*/ 1019597 w 3166015"/>
              <a:gd name="connsiteY105" fmla="*/ 1023568 h 1905600"/>
              <a:gd name="connsiteX106" fmla="*/ 971045 w 3166015"/>
              <a:gd name="connsiteY106" fmla="*/ 1055936 h 1905600"/>
              <a:gd name="connsiteX107" fmla="*/ 946768 w 3166015"/>
              <a:gd name="connsiteY107" fmla="*/ 1064028 h 1905600"/>
              <a:gd name="connsiteX108" fmla="*/ 922492 w 3166015"/>
              <a:gd name="connsiteY108" fmla="*/ 1080212 h 1905600"/>
              <a:gd name="connsiteX109" fmla="*/ 873940 w 3166015"/>
              <a:gd name="connsiteY109" fmla="*/ 1096396 h 1905600"/>
              <a:gd name="connsiteX110" fmla="*/ 865848 w 3166015"/>
              <a:gd name="connsiteY110" fmla="*/ 1120672 h 1905600"/>
              <a:gd name="connsiteX111" fmla="*/ 841572 w 3166015"/>
              <a:gd name="connsiteY111" fmla="*/ 1128764 h 1905600"/>
              <a:gd name="connsiteX112" fmla="*/ 550259 w 3166015"/>
              <a:gd name="connsiteY112" fmla="*/ 1161132 h 1905600"/>
              <a:gd name="connsiteX113" fmla="*/ 525983 w 3166015"/>
              <a:gd name="connsiteY113" fmla="*/ 1177316 h 1905600"/>
              <a:gd name="connsiteX114" fmla="*/ 493614 w 3166015"/>
              <a:gd name="connsiteY114" fmla="*/ 1282513 h 1905600"/>
              <a:gd name="connsiteX115" fmla="*/ 501706 w 3166015"/>
              <a:gd name="connsiteY115" fmla="*/ 1403893 h 1905600"/>
              <a:gd name="connsiteX116" fmla="*/ 509799 w 3166015"/>
              <a:gd name="connsiteY116" fmla="*/ 1428170 h 1905600"/>
              <a:gd name="connsiteX117" fmla="*/ 558351 w 3166015"/>
              <a:gd name="connsiteY117" fmla="*/ 1444354 h 1905600"/>
              <a:gd name="connsiteX118" fmla="*/ 639271 w 3166015"/>
              <a:gd name="connsiteY118" fmla="*/ 1460538 h 1905600"/>
              <a:gd name="connsiteX119" fmla="*/ 712099 w 3166015"/>
              <a:gd name="connsiteY119" fmla="*/ 1476722 h 1905600"/>
              <a:gd name="connsiteX120" fmla="*/ 728283 w 3166015"/>
              <a:gd name="connsiteY120" fmla="*/ 1500998 h 1905600"/>
              <a:gd name="connsiteX121" fmla="*/ 768744 w 3166015"/>
              <a:gd name="connsiteY121" fmla="*/ 1533366 h 1905600"/>
              <a:gd name="connsiteX122" fmla="*/ 801112 w 3166015"/>
              <a:gd name="connsiteY122" fmla="*/ 1606194 h 1905600"/>
              <a:gd name="connsiteX123" fmla="*/ 776836 w 3166015"/>
              <a:gd name="connsiteY123" fmla="*/ 1768035 h 1905600"/>
              <a:gd name="connsiteX124" fmla="*/ 776836 w 3166015"/>
              <a:gd name="connsiteY124" fmla="*/ 1768035 h 1905600"/>
              <a:gd name="connsiteX125" fmla="*/ 768744 w 3166015"/>
              <a:gd name="connsiteY125" fmla="*/ 1808495 h 1905600"/>
              <a:gd name="connsiteX126" fmla="*/ 744468 w 3166015"/>
              <a:gd name="connsiteY126" fmla="*/ 1824679 h 1905600"/>
              <a:gd name="connsiteX127" fmla="*/ 720191 w 3166015"/>
              <a:gd name="connsiteY127" fmla="*/ 1865139 h 1905600"/>
              <a:gd name="connsiteX128" fmla="*/ 671639 w 3166015"/>
              <a:gd name="connsiteY128" fmla="*/ 1881324 h 1905600"/>
              <a:gd name="connsiteX129" fmla="*/ 614995 w 3166015"/>
              <a:gd name="connsiteY129" fmla="*/ 1897508 h 1905600"/>
              <a:gd name="connsiteX130" fmla="*/ 428878 w 3166015"/>
              <a:gd name="connsiteY130" fmla="*/ 1905600 h 1905600"/>
              <a:gd name="connsiteX131" fmla="*/ 307498 w 3166015"/>
              <a:gd name="connsiteY131" fmla="*/ 1897508 h 1905600"/>
              <a:gd name="connsiteX132" fmla="*/ 258945 w 3166015"/>
              <a:gd name="connsiteY132" fmla="*/ 1881324 h 1905600"/>
              <a:gd name="connsiteX133" fmla="*/ 234669 w 3166015"/>
              <a:gd name="connsiteY133" fmla="*/ 1873231 h 1905600"/>
              <a:gd name="connsiteX134" fmla="*/ 210393 w 3166015"/>
              <a:gd name="connsiteY134" fmla="*/ 1857047 h 1905600"/>
              <a:gd name="connsiteX135" fmla="*/ 113289 w 3166015"/>
              <a:gd name="connsiteY135" fmla="*/ 1832771 h 1905600"/>
              <a:gd name="connsiteX136" fmla="*/ 145657 w 3166015"/>
              <a:gd name="connsiteY136" fmla="*/ 1832771 h 1905600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322414 w 3166015"/>
              <a:gd name="connsiteY42" fmla="*/ 89013 h 1901629"/>
              <a:gd name="connsiteX43" fmla="*/ 2468071 w 3166015"/>
              <a:gd name="connsiteY43" fmla="*/ 129473 h 1901629"/>
              <a:gd name="connsiteX44" fmla="*/ 2573268 w 3166015"/>
              <a:gd name="connsiteY44" fmla="*/ 178025 h 1901629"/>
              <a:gd name="connsiteX45" fmla="*/ 2735108 w 3166015"/>
              <a:gd name="connsiteY45" fmla="*/ 218485 h 1901629"/>
              <a:gd name="connsiteX46" fmla="*/ 2864581 w 3166015"/>
              <a:gd name="connsiteY46" fmla="*/ 186117 h 1901629"/>
              <a:gd name="connsiteX47" fmla="*/ 2913133 w 3166015"/>
              <a:gd name="connsiteY47" fmla="*/ 169933 h 1901629"/>
              <a:gd name="connsiteX48" fmla="*/ 3002145 w 3166015"/>
              <a:gd name="connsiteY48" fmla="*/ 194209 h 1901629"/>
              <a:gd name="connsiteX49" fmla="*/ 3010237 w 3166015"/>
              <a:gd name="connsiteY49" fmla="*/ 226577 h 1901629"/>
              <a:gd name="connsiteX50" fmla="*/ 3042606 w 3166015"/>
              <a:gd name="connsiteY50" fmla="*/ 388418 h 1901629"/>
              <a:gd name="connsiteX51" fmla="*/ 3066882 w 3166015"/>
              <a:gd name="connsiteY51" fmla="*/ 647363 h 1901629"/>
              <a:gd name="connsiteX52" fmla="*/ 3083066 w 3166015"/>
              <a:gd name="connsiteY52" fmla="*/ 865848 h 1901629"/>
              <a:gd name="connsiteX53" fmla="*/ 3091158 w 3166015"/>
              <a:gd name="connsiteY53" fmla="*/ 890124 h 1901629"/>
              <a:gd name="connsiteX54" fmla="*/ 3107342 w 3166015"/>
              <a:gd name="connsiteY54" fmla="*/ 946768 h 1901629"/>
              <a:gd name="connsiteX55" fmla="*/ 3115434 w 3166015"/>
              <a:gd name="connsiteY55" fmla="*/ 1011505 h 1901629"/>
              <a:gd name="connsiteX56" fmla="*/ 3123526 w 3166015"/>
              <a:gd name="connsiteY56" fmla="*/ 1035781 h 1901629"/>
              <a:gd name="connsiteX57" fmla="*/ 3131618 w 3166015"/>
              <a:gd name="connsiteY57" fmla="*/ 1068149 h 1901629"/>
              <a:gd name="connsiteX58" fmla="*/ 3147802 w 3166015"/>
              <a:gd name="connsiteY58" fmla="*/ 1116701 h 1901629"/>
              <a:gd name="connsiteX59" fmla="*/ 3147802 w 3166015"/>
              <a:gd name="connsiteY59" fmla="*/ 1537487 h 1901629"/>
              <a:gd name="connsiteX60" fmla="*/ 3123526 w 3166015"/>
              <a:gd name="connsiteY60" fmla="*/ 1602223 h 1901629"/>
              <a:gd name="connsiteX61" fmla="*/ 3115434 w 3166015"/>
              <a:gd name="connsiteY61" fmla="*/ 1626499 h 1901629"/>
              <a:gd name="connsiteX62" fmla="*/ 3091158 w 3166015"/>
              <a:gd name="connsiteY62" fmla="*/ 1634591 h 1901629"/>
              <a:gd name="connsiteX63" fmla="*/ 3074974 w 3166015"/>
              <a:gd name="connsiteY63" fmla="*/ 1650776 h 1901629"/>
              <a:gd name="connsiteX64" fmla="*/ 3026422 w 3166015"/>
              <a:gd name="connsiteY64" fmla="*/ 1666960 h 1901629"/>
              <a:gd name="connsiteX65" fmla="*/ 3010237 w 3166015"/>
              <a:gd name="connsiteY65" fmla="*/ 1683144 h 1901629"/>
              <a:gd name="connsiteX66" fmla="*/ 2905041 w 3166015"/>
              <a:gd name="connsiteY66" fmla="*/ 1699328 h 1901629"/>
              <a:gd name="connsiteX67" fmla="*/ 2807937 w 3166015"/>
              <a:gd name="connsiteY67" fmla="*/ 1691236 h 1901629"/>
              <a:gd name="connsiteX68" fmla="*/ 2735108 w 3166015"/>
              <a:gd name="connsiteY68" fmla="*/ 1650776 h 1901629"/>
              <a:gd name="connsiteX69" fmla="*/ 2686556 w 3166015"/>
              <a:gd name="connsiteY69" fmla="*/ 1634591 h 1901629"/>
              <a:gd name="connsiteX70" fmla="*/ 2662280 w 3166015"/>
              <a:gd name="connsiteY70" fmla="*/ 1626499 h 1901629"/>
              <a:gd name="connsiteX71" fmla="*/ 2638004 w 3166015"/>
              <a:gd name="connsiteY71" fmla="*/ 1610315 h 1901629"/>
              <a:gd name="connsiteX72" fmla="*/ 2605636 w 3166015"/>
              <a:gd name="connsiteY72" fmla="*/ 1602223 h 1901629"/>
              <a:gd name="connsiteX73" fmla="*/ 2581360 w 3166015"/>
              <a:gd name="connsiteY73" fmla="*/ 1594131 h 1901629"/>
              <a:gd name="connsiteX74" fmla="*/ 2548991 w 3166015"/>
              <a:gd name="connsiteY74" fmla="*/ 1586039 h 1901629"/>
              <a:gd name="connsiteX75" fmla="*/ 2500439 w 3166015"/>
              <a:gd name="connsiteY75" fmla="*/ 1569855 h 1901629"/>
              <a:gd name="connsiteX76" fmla="*/ 2468071 w 3166015"/>
              <a:gd name="connsiteY76" fmla="*/ 1561763 h 1901629"/>
              <a:gd name="connsiteX77" fmla="*/ 2419519 w 3166015"/>
              <a:gd name="connsiteY77" fmla="*/ 1545579 h 1901629"/>
              <a:gd name="connsiteX78" fmla="*/ 2395243 w 3166015"/>
              <a:gd name="connsiteY78" fmla="*/ 1521303 h 1901629"/>
              <a:gd name="connsiteX79" fmla="*/ 2338599 w 3166015"/>
              <a:gd name="connsiteY79" fmla="*/ 1505119 h 1901629"/>
              <a:gd name="connsiteX80" fmla="*/ 2168666 w 3166015"/>
              <a:gd name="connsiteY80" fmla="*/ 1480843 h 1901629"/>
              <a:gd name="connsiteX81" fmla="*/ 2136298 w 3166015"/>
              <a:gd name="connsiteY81" fmla="*/ 1488935 h 1901629"/>
              <a:gd name="connsiteX82" fmla="*/ 2087745 w 3166015"/>
              <a:gd name="connsiteY82" fmla="*/ 1505119 h 1901629"/>
              <a:gd name="connsiteX83" fmla="*/ 1982549 w 3166015"/>
              <a:gd name="connsiteY83" fmla="*/ 1521303 h 1901629"/>
              <a:gd name="connsiteX84" fmla="*/ 1885445 w 3166015"/>
              <a:gd name="connsiteY84" fmla="*/ 1513211 h 1901629"/>
              <a:gd name="connsiteX85" fmla="*/ 1853076 w 3166015"/>
              <a:gd name="connsiteY85" fmla="*/ 1505119 h 1901629"/>
              <a:gd name="connsiteX86" fmla="*/ 1788340 w 3166015"/>
              <a:gd name="connsiteY86" fmla="*/ 1497027 h 1901629"/>
              <a:gd name="connsiteX87" fmla="*/ 1602223 w 3166015"/>
              <a:gd name="connsiteY87" fmla="*/ 1505119 h 1901629"/>
              <a:gd name="connsiteX88" fmla="*/ 1497027 w 3166015"/>
              <a:gd name="connsiteY88" fmla="*/ 1529395 h 1901629"/>
              <a:gd name="connsiteX89" fmla="*/ 1472751 w 3166015"/>
              <a:gd name="connsiteY89" fmla="*/ 1537487 h 1901629"/>
              <a:gd name="connsiteX90" fmla="*/ 1448475 w 3166015"/>
              <a:gd name="connsiteY90" fmla="*/ 1529395 h 1901629"/>
              <a:gd name="connsiteX91" fmla="*/ 1440383 w 3166015"/>
              <a:gd name="connsiteY91" fmla="*/ 1505119 h 1901629"/>
              <a:gd name="connsiteX92" fmla="*/ 1448475 w 3166015"/>
              <a:gd name="connsiteY92" fmla="*/ 1343278 h 1901629"/>
              <a:gd name="connsiteX93" fmla="*/ 1464659 w 3166015"/>
              <a:gd name="connsiteY93" fmla="*/ 1294726 h 1901629"/>
              <a:gd name="connsiteX94" fmla="*/ 1472751 w 3166015"/>
              <a:gd name="connsiteY94" fmla="*/ 1229990 h 1901629"/>
              <a:gd name="connsiteX95" fmla="*/ 1488935 w 3166015"/>
              <a:gd name="connsiteY95" fmla="*/ 1205714 h 1901629"/>
              <a:gd name="connsiteX96" fmla="*/ 1480843 w 3166015"/>
              <a:gd name="connsiteY96" fmla="*/ 1124793 h 1901629"/>
              <a:gd name="connsiteX97" fmla="*/ 1472751 w 3166015"/>
              <a:gd name="connsiteY97" fmla="*/ 1100517 h 1901629"/>
              <a:gd name="connsiteX98" fmla="*/ 1448475 w 3166015"/>
              <a:gd name="connsiteY98" fmla="*/ 1092425 h 1901629"/>
              <a:gd name="connsiteX99" fmla="*/ 1424199 w 3166015"/>
              <a:gd name="connsiteY99" fmla="*/ 1076241 h 1901629"/>
              <a:gd name="connsiteX100" fmla="*/ 1286634 w 3166015"/>
              <a:gd name="connsiteY100" fmla="*/ 1060057 h 1901629"/>
              <a:gd name="connsiteX101" fmla="*/ 1181437 w 3166015"/>
              <a:gd name="connsiteY101" fmla="*/ 1035781 h 1901629"/>
              <a:gd name="connsiteX102" fmla="*/ 1149069 w 3166015"/>
              <a:gd name="connsiteY102" fmla="*/ 1027689 h 1901629"/>
              <a:gd name="connsiteX103" fmla="*/ 1060057 w 3166015"/>
              <a:gd name="connsiteY103" fmla="*/ 1011505 h 1901629"/>
              <a:gd name="connsiteX104" fmla="*/ 1019597 w 3166015"/>
              <a:gd name="connsiteY104" fmla="*/ 1019597 h 1901629"/>
              <a:gd name="connsiteX105" fmla="*/ 971045 w 3166015"/>
              <a:gd name="connsiteY105" fmla="*/ 1051965 h 1901629"/>
              <a:gd name="connsiteX106" fmla="*/ 946768 w 3166015"/>
              <a:gd name="connsiteY106" fmla="*/ 1060057 h 1901629"/>
              <a:gd name="connsiteX107" fmla="*/ 922492 w 3166015"/>
              <a:gd name="connsiteY107" fmla="*/ 1076241 h 1901629"/>
              <a:gd name="connsiteX108" fmla="*/ 873940 w 3166015"/>
              <a:gd name="connsiteY108" fmla="*/ 1092425 h 1901629"/>
              <a:gd name="connsiteX109" fmla="*/ 865848 w 3166015"/>
              <a:gd name="connsiteY109" fmla="*/ 1116701 h 1901629"/>
              <a:gd name="connsiteX110" fmla="*/ 841572 w 3166015"/>
              <a:gd name="connsiteY110" fmla="*/ 1124793 h 1901629"/>
              <a:gd name="connsiteX111" fmla="*/ 550259 w 3166015"/>
              <a:gd name="connsiteY111" fmla="*/ 1157161 h 1901629"/>
              <a:gd name="connsiteX112" fmla="*/ 525983 w 3166015"/>
              <a:gd name="connsiteY112" fmla="*/ 1173345 h 1901629"/>
              <a:gd name="connsiteX113" fmla="*/ 493614 w 3166015"/>
              <a:gd name="connsiteY113" fmla="*/ 1278542 h 1901629"/>
              <a:gd name="connsiteX114" fmla="*/ 501706 w 3166015"/>
              <a:gd name="connsiteY114" fmla="*/ 1399922 h 1901629"/>
              <a:gd name="connsiteX115" fmla="*/ 509799 w 3166015"/>
              <a:gd name="connsiteY115" fmla="*/ 1424199 h 1901629"/>
              <a:gd name="connsiteX116" fmla="*/ 558351 w 3166015"/>
              <a:gd name="connsiteY116" fmla="*/ 1440383 h 1901629"/>
              <a:gd name="connsiteX117" fmla="*/ 639271 w 3166015"/>
              <a:gd name="connsiteY117" fmla="*/ 1456567 h 1901629"/>
              <a:gd name="connsiteX118" fmla="*/ 712099 w 3166015"/>
              <a:gd name="connsiteY118" fmla="*/ 1472751 h 1901629"/>
              <a:gd name="connsiteX119" fmla="*/ 728283 w 3166015"/>
              <a:gd name="connsiteY119" fmla="*/ 1497027 h 1901629"/>
              <a:gd name="connsiteX120" fmla="*/ 768744 w 3166015"/>
              <a:gd name="connsiteY120" fmla="*/ 1529395 h 1901629"/>
              <a:gd name="connsiteX121" fmla="*/ 801112 w 3166015"/>
              <a:gd name="connsiteY121" fmla="*/ 1602223 h 1901629"/>
              <a:gd name="connsiteX122" fmla="*/ 776836 w 3166015"/>
              <a:gd name="connsiteY122" fmla="*/ 1764064 h 1901629"/>
              <a:gd name="connsiteX123" fmla="*/ 776836 w 3166015"/>
              <a:gd name="connsiteY123" fmla="*/ 1764064 h 1901629"/>
              <a:gd name="connsiteX124" fmla="*/ 768744 w 3166015"/>
              <a:gd name="connsiteY124" fmla="*/ 1804524 h 1901629"/>
              <a:gd name="connsiteX125" fmla="*/ 744468 w 3166015"/>
              <a:gd name="connsiteY125" fmla="*/ 1820708 h 1901629"/>
              <a:gd name="connsiteX126" fmla="*/ 720191 w 3166015"/>
              <a:gd name="connsiteY126" fmla="*/ 1861168 h 1901629"/>
              <a:gd name="connsiteX127" fmla="*/ 671639 w 3166015"/>
              <a:gd name="connsiteY127" fmla="*/ 1877353 h 1901629"/>
              <a:gd name="connsiteX128" fmla="*/ 614995 w 3166015"/>
              <a:gd name="connsiteY128" fmla="*/ 1893537 h 1901629"/>
              <a:gd name="connsiteX129" fmla="*/ 428878 w 3166015"/>
              <a:gd name="connsiteY129" fmla="*/ 1901629 h 1901629"/>
              <a:gd name="connsiteX130" fmla="*/ 307498 w 3166015"/>
              <a:gd name="connsiteY130" fmla="*/ 1893537 h 1901629"/>
              <a:gd name="connsiteX131" fmla="*/ 258945 w 3166015"/>
              <a:gd name="connsiteY131" fmla="*/ 1877353 h 1901629"/>
              <a:gd name="connsiteX132" fmla="*/ 234669 w 3166015"/>
              <a:gd name="connsiteY132" fmla="*/ 1869260 h 1901629"/>
              <a:gd name="connsiteX133" fmla="*/ 210393 w 3166015"/>
              <a:gd name="connsiteY133" fmla="*/ 1853076 h 1901629"/>
              <a:gd name="connsiteX134" fmla="*/ 113289 w 3166015"/>
              <a:gd name="connsiteY134" fmla="*/ 1828800 h 1901629"/>
              <a:gd name="connsiteX135" fmla="*/ 145657 w 3166015"/>
              <a:gd name="connsiteY135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573268 w 3166015"/>
              <a:gd name="connsiteY43" fmla="*/ 178025 h 1901629"/>
              <a:gd name="connsiteX44" fmla="*/ 2735108 w 3166015"/>
              <a:gd name="connsiteY44" fmla="*/ 218485 h 1901629"/>
              <a:gd name="connsiteX45" fmla="*/ 2864581 w 3166015"/>
              <a:gd name="connsiteY45" fmla="*/ 186117 h 1901629"/>
              <a:gd name="connsiteX46" fmla="*/ 2913133 w 3166015"/>
              <a:gd name="connsiteY46" fmla="*/ 169933 h 1901629"/>
              <a:gd name="connsiteX47" fmla="*/ 3002145 w 3166015"/>
              <a:gd name="connsiteY47" fmla="*/ 194209 h 1901629"/>
              <a:gd name="connsiteX48" fmla="*/ 3010237 w 3166015"/>
              <a:gd name="connsiteY48" fmla="*/ 226577 h 1901629"/>
              <a:gd name="connsiteX49" fmla="*/ 3042606 w 3166015"/>
              <a:gd name="connsiteY49" fmla="*/ 388418 h 1901629"/>
              <a:gd name="connsiteX50" fmla="*/ 3066882 w 3166015"/>
              <a:gd name="connsiteY50" fmla="*/ 647363 h 1901629"/>
              <a:gd name="connsiteX51" fmla="*/ 3083066 w 3166015"/>
              <a:gd name="connsiteY51" fmla="*/ 865848 h 1901629"/>
              <a:gd name="connsiteX52" fmla="*/ 3091158 w 3166015"/>
              <a:gd name="connsiteY52" fmla="*/ 890124 h 1901629"/>
              <a:gd name="connsiteX53" fmla="*/ 3107342 w 3166015"/>
              <a:gd name="connsiteY53" fmla="*/ 946768 h 1901629"/>
              <a:gd name="connsiteX54" fmla="*/ 3115434 w 3166015"/>
              <a:gd name="connsiteY54" fmla="*/ 1011505 h 1901629"/>
              <a:gd name="connsiteX55" fmla="*/ 3123526 w 3166015"/>
              <a:gd name="connsiteY55" fmla="*/ 1035781 h 1901629"/>
              <a:gd name="connsiteX56" fmla="*/ 3131618 w 3166015"/>
              <a:gd name="connsiteY56" fmla="*/ 1068149 h 1901629"/>
              <a:gd name="connsiteX57" fmla="*/ 3147802 w 3166015"/>
              <a:gd name="connsiteY57" fmla="*/ 1116701 h 1901629"/>
              <a:gd name="connsiteX58" fmla="*/ 3147802 w 3166015"/>
              <a:gd name="connsiteY58" fmla="*/ 1537487 h 1901629"/>
              <a:gd name="connsiteX59" fmla="*/ 3123526 w 3166015"/>
              <a:gd name="connsiteY59" fmla="*/ 1602223 h 1901629"/>
              <a:gd name="connsiteX60" fmla="*/ 3115434 w 3166015"/>
              <a:gd name="connsiteY60" fmla="*/ 1626499 h 1901629"/>
              <a:gd name="connsiteX61" fmla="*/ 3091158 w 3166015"/>
              <a:gd name="connsiteY61" fmla="*/ 1634591 h 1901629"/>
              <a:gd name="connsiteX62" fmla="*/ 3074974 w 3166015"/>
              <a:gd name="connsiteY62" fmla="*/ 1650776 h 1901629"/>
              <a:gd name="connsiteX63" fmla="*/ 3026422 w 3166015"/>
              <a:gd name="connsiteY63" fmla="*/ 1666960 h 1901629"/>
              <a:gd name="connsiteX64" fmla="*/ 3010237 w 3166015"/>
              <a:gd name="connsiteY64" fmla="*/ 1683144 h 1901629"/>
              <a:gd name="connsiteX65" fmla="*/ 2905041 w 3166015"/>
              <a:gd name="connsiteY65" fmla="*/ 1699328 h 1901629"/>
              <a:gd name="connsiteX66" fmla="*/ 2807937 w 3166015"/>
              <a:gd name="connsiteY66" fmla="*/ 1691236 h 1901629"/>
              <a:gd name="connsiteX67" fmla="*/ 2735108 w 3166015"/>
              <a:gd name="connsiteY67" fmla="*/ 1650776 h 1901629"/>
              <a:gd name="connsiteX68" fmla="*/ 2686556 w 3166015"/>
              <a:gd name="connsiteY68" fmla="*/ 1634591 h 1901629"/>
              <a:gd name="connsiteX69" fmla="*/ 2662280 w 3166015"/>
              <a:gd name="connsiteY69" fmla="*/ 1626499 h 1901629"/>
              <a:gd name="connsiteX70" fmla="*/ 2638004 w 3166015"/>
              <a:gd name="connsiteY70" fmla="*/ 1610315 h 1901629"/>
              <a:gd name="connsiteX71" fmla="*/ 2605636 w 3166015"/>
              <a:gd name="connsiteY71" fmla="*/ 1602223 h 1901629"/>
              <a:gd name="connsiteX72" fmla="*/ 2581360 w 3166015"/>
              <a:gd name="connsiteY72" fmla="*/ 1594131 h 1901629"/>
              <a:gd name="connsiteX73" fmla="*/ 2548991 w 3166015"/>
              <a:gd name="connsiteY73" fmla="*/ 1586039 h 1901629"/>
              <a:gd name="connsiteX74" fmla="*/ 2500439 w 3166015"/>
              <a:gd name="connsiteY74" fmla="*/ 1569855 h 1901629"/>
              <a:gd name="connsiteX75" fmla="*/ 2468071 w 3166015"/>
              <a:gd name="connsiteY75" fmla="*/ 1561763 h 1901629"/>
              <a:gd name="connsiteX76" fmla="*/ 2419519 w 3166015"/>
              <a:gd name="connsiteY76" fmla="*/ 1545579 h 1901629"/>
              <a:gd name="connsiteX77" fmla="*/ 2395243 w 3166015"/>
              <a:gd name="connsiteY77" fmla="*/ 1521303 h 1901629"/>
              <a:gd name="connsiteX78" fmla="*/ 2338599 w 3166015"/>
              <a:gd name="connsiteY78" fmla="*/ 1505119 h 1901629"/>
              <a:gd name="connsiteX79" fmla="*/ 2168666 w 3166015"/>
              <a:gd name="connsiteY79" fmla="*/ 1480843 h 1901629"/>
              <a:gd name="connsiteX80" fmla="*/ 2136298 w 3166015"/>
              <a:gd name="connsiteY80" fmla="*/ 1488935 h 1901629"/>
              <a:gd name="connsiteX81" fmla="*/ 2087745 w 3166015"/>
              <a:gd name="connsiteY81" fmla="*/ 1505119 h 1901629"/>
              <a:gd name="connsiteX82" fmla="*/ 1982549 w 3166015"/>
              <a:gd name="connsiteY82" fmla="*/ 1521303 h 1901629"/>
              <a:gd name="connsiteX83" fmla="*/ 1885445 w 3166015"/>
              <a:gd name="connsiteY83" fmla="*/ 1513211 h 1901629"/>
              <a:gd name="connsiteX84" fmla="*/ 1853076 w 3166015"/>
              <a:gd name="connsiteY84" fmla="*/ 1505119 h 1901629"/>
              <a:gd name="connsiteX85" fmla="*/ 1788340 w 3166015"/>
              <a:gd name="connsiteY85" fmla="*/ 1497027 h 1901629"/>
              <a:gd name="connsiteX86" fmla="*/ 1602223 w 3166015"/>
              <a:gd name="connsiteY86" fmla="*/ 1505119 h 1901629"/>
              <a:gd name="connsiteX87" fmla="*/ 1497027 w 3166015"/>
              <a:gd name="connsiteY87" fmla="*/ 1529395 h 1901629"/>
              <a:gd name="connsiteX88" fmla="*/ 1472751 w 3166015"/>
              <a:gd name="connsiteY88" fmla="*/ 1537487 h 1901629"/>
              <a:gd name="connsiteX89" fmla="*/ 1448475 w 3166015"/>
              <a:gd name="connsiteY89" fmla="*/ 1529395 h 1901629"/>
              <a:gd name="connsiteX90" fmla="*/ 1440383 w 3166015"/>
              <a:gd name="connsiteY90" fmla="*/ 1505119 h 1901629"/>
              <a:gd name="connsiteX91" fmla="*/ 1448475 w 3166015"/>
              <a:gd name="connsiteY91" fmla="*/ 1343278 h 1901629"/>
              <a:gd name="connsiteX92" fmla="*/ 1464659 w 3166015"/>
              <a:gd name="connsiteY92" fmla="*/ 1294726 h 1901629"/>
              <a:gd name="connsiteX93" fmla="*/ 1472751 w 3166015"/>
              <a:gd name="connsiteY93" fmla="*/ 1229990 h 1901629"/>
              <a:gd name="connsiteX94" fmla="*/ 1488935 w 3166015"/>
              <a:gd name="connsiteY94" fmla="*/ 1205714 h 1901629"/>
              <a:gd name="connsiteX95" fmla="*/ 1480843 w 3166015"/>
              <a:gd name="connsiteY95" fmla="*/ 1124793 h 1901629"/>
              <a:gd name="connsiteX96" fmla="*/ 1472751 w 3166015"/>
              <a:gd name="connsiteY96" fmla="*/ 1100517 h 1901629"/>
              <a:gd name="connsiteX97" fmla="*/ 1448475 w 3166015"/>
              <a:gd name="connsiteY97" fmla="*/ 1092425 h 1901629"/>
              <a:gd name="connsiteX98" fmla="*/ 1424199 w 3166015"/>
              <a:gd name="connsiteY98" fmla="*/ 1076241 h 1901629"/>
              <a:gd name="connsiteX99" fmla="*/ 1286634 w 3166015"/>
              <a:gd name="connsiteY99" fmla="*/ 1060057 h 1901629"/>
              <a:gd name="connsiteX100" fmla="*/ 1181437 w 3166015"/>
              <a:gd name="connsiteY100" fmla="*/ 1035781 h 1901629"/>
              <a:gd name="connsiteX101" fmla="*/ 1149069 w 3166015"/>
              <a:gd name="connsiteY101" fmla="*/ 1027689 h 1901629"/>
              <a:gd name="connsiteX102" fmla="*/ 1060057 w 3166015"/>
              <a:gd name="connsiteY102" fmla="*/ 1011505 h 1901629"/>
              <a:gd name="connsiteX103" fmla="*/ 1019597 w 3166015"/>
              <a:gd name="connsiteY103" fmla="*/ 1019597 h 1901629"/>
              <a:gd name="connsiteX104" fmla="*/ 971045 w 3166015"/>
              <a:gd name="connsiteY104" fmla="*/ 1051965 h 1901629"/>
              <a:gd name="connsiteX105" fmla="*/ 946768 w 3166015"/>
              <a:gd name="connsiteY105" fmla="*/ 1060057 h 1901629"/>
              <a:gd name="connsiteX106" fmla="*/ 922492 w 3166015"/>
              <a:gd name="connsiteY106" fmla="*/ 1076241 h 1901629"/>
              <a:gd name="connsiteX107" fmla="*/ 873940 w 3166015"/>
              <a:gd name="connsiteY107" fmla="*/ 1092425 h 1901629"/>
              <a:gd name="connsiteX108" fmla="*/ 865848 w 3166015"/>
              <a:gd name="connsiteY108" fmla="*/ 1116701 h 1901629"/>
              <a:gd name="connsiteX109" fmla="*/ 841572 w 3166015"/>
              <a:gd name="connsiteY109" fmla="*/ 1124793 h 1901629"/>
              <a:gd name="connsiteX110" fmla="*/ 550259 w 3166015"/>
              <a:gd name="connsiteY110" fmla="*/ 1157161 h 1901629"/>
              <a:gd name="connsiteX111" fmla="*/ 525983 w 3166015"/>
              <a:gd name="connsiteY111" fmla="*/ 1173345 h 1901629"/>
              <a:gd name="connsiteX112" fmla="*/ 493614 w 3166015"/>
              <a:gd name="connsiteY112" fmla="*/ 1278542 h 1901629"/>
              <a:gd name="connsiteX113" fmla="*/ 501706 w 3166015"/>
              <a:gd name="connsiteY113" fmla="*/ 1399922 h 1901629"/>
              <a:gd name="connsiteX114" fmla="*/ 509799 w 3166015"/>
              <a:gd name="connsiteY114" fmla="*/ 1424199 h 1901629"/>
              <a:gd name="connsiteX115" fmla="*/ 558351 w 3166015"/>
              <a:gd name="connsiteY115" fmla="*/ 1440383 h 1901629"/>
              <a:gd name="connsiteX116" fmla="*/ 639271 w 3166015"/>
              <a:gd name="connsiteY116" fmla="*/ 1456567 h 1901629"/>
              <a:gd name="connsiteX117" fmla="*/ 712099 w 3166015"/>
              <a:gd name="connsiteY117" fmla="*/ 1472751 h 1901629"/>
              <a:gd name="connsiteX118" fmla="*/ 728283 w 3166015"/>
              <a:gd name="connsiteY118" fmla="*/ 1497027 h 1901629"/>
              <a:gd name="connsiteX119" fmla="*/ 768744 w 3166015"/>
              <a:gd name="connsiteY119" fmla="*/ 1529395 h 1901629"/>
              <a:gd name="connsiteX120" fmla="*/ 801112 w 3166015"/>
              <a:gd name="connsiteY120" fmla="*/ 1602223 h 1901629"/>
              <a:gd name="connsiteX121" fmla="*/ 776836 w 3166015"/>
              <a:gd name="connsiteY121" fmla="*/ 1764064 h 1901629"/>
              <a:gd name="connsiteX122" fmla="*/ 776836 w 3166015"/>
              <a:gd name="connsiteY122" fmla="*/ 1764064 h 1901629"/>
              <a:gd name="connsiteX123" fmla="*/ 768744 w 3166015"/>
              <a:gd name="connsiteY123" fmla="*/ 1804524 h 1901629"/>
              <a:gd name="connsiteX124" fmla="*/ 744468 w 3166015"/>
              <a:gd name="connsiteY124" fmla="*/ 1820708 h 1901629"/>
              <a:gd name="connsiteX125" fmla="*/ 720191 w 3166015"/>
              <a:gd name="connsiteY125" fmla="*/ 1861168 h 1901629"/>
              <a:gd name="connsiteX126" fmla="*/ 671639 w 3166015"/>
              <a:gd name="connsiteY126" fmla="*/ 1877353 h 1901629"/>
              <a:gd name="connsiteX127" fmla="*/ 614995 w 3166015"/>
              <a:gd name="connsiteY127" fmla="*/ 1893537 h 1901629"/>
              <a:gd name="connsiteX128" fmla="*/ 428878 w 3166015"/>
              <a:gd name="connsiteY128" fmla="*/ 1901629 h 1901629"/>
              <a:gd name="connsiteX129" fmla="*/ 307498 w 3166015"/>
              <a:gd name="connsiteY129" fmla="*/ 1893537 h 1901629"/>
              <a:gd name="connsiteX130" fmla="*/ 258945 w 3166015"/>
              <a:gd name="connsiteY130" fmla="*/ 1877353 h 1901629"/>
              <a:gd name="connsiteX131" fmla="*/ 234669 w 3166015"/>
              <a:gd name="connsiteY131" fmla="*/ 1869260 h 1901629"/>
              <a:gd name="connsiteX132" fmla="*/ 210393 w 3166015"/>
              <a:gd name="connsiteY132" fmla="*/ 1853076 h 1901629"/>
              <a:gd name="connsiteX133" fmla="*/ 113289 w 3166015"/>
              <a:gd name="connsiteY133" fmla="*/ 1828800 h 1901629"/>
              <a:gd name="connsiteX134" fmla="*/ 145657 w 3166015"/>
              <a:gd name="connsiteY134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10237 w 3166015"/>
              <a:gd name="connsiteY47" fmla="*/ 226577 h 1901629"/>
              <a:gd name="connsiteX48" fmla="*/ 3042606 w 3166015"/>
              <a:gd name="connsiteY48" fmla="*/ 388418 h 1901629"/>
              <a:gd name="connsiteX49" fmla="*/ 3066882 w 3166015"/>
              <a:gd name="connsiteY49" fmla="*/ 647363 h 1901629"/>
              <a:gd name="connsiteX50" fmla="*/ 3083066 w 3166015"/>
              <a:gd name="connsiteY50" fmla="*/ 865848 h 1901629"/>
              <a:gd name="connsiteX51" fmla="*/ 3091158 w 3166015"/>
              <a:gd name="connsiteY51" fmla="*/ 890124 h 1901629"/>
              <a:gd name="connsiteX52" fmla="*/ 3107342 w 3166015"/>
              <a:gd name="connsiteY52" fmla="*/ 946768 h 1901629"/>
              <a:gd name="connsiteX53" fmla="*/ 3115434 w 3166015"/>
              <a:gd name="connsiteY53" fmla="*/ 1011505 h 1901629"/>
              <a:gd name="connsiteX54" fmla="*/ 3123526 w 3166015"/>
              <a:gd name="connsiteY54" fmla="*/ 1035781 h 1901629"/>
              <a:gd name="connsiteX55" fmla="*/ 3131618 w 3166015"/>
              <a:gd name="connsiteY55" fmla="*/ 1068149 h 1901629"/>
              <a:gd name="connsiteX56" fmla="*/ 3147802 w 3166015"/>
              <a:gd name="connsiteY56" fmla="*/ 1116701 h 1901629"/>
              <a:gd name="connsiteX57" fmla="*/ 3147802 w 3166015"/>
              <a:gd name="connsiteY57" fmla="*/ 1537487 h 1901629"/>
              <a:gd name="connsiteX58" fmla="*/ 3123526 w 3166015"/>
              <a:gd name="connsiteY58" fmla="*/ 1602223 h 1901629"/>
              <a:gd name="connsiteX59" fmla="*/ 3115434 w 3166015"/>
              <a:gd name="connsiteY59" fmla="*/ 1626499 h 1901629"/>
              <a:gd name="connsiteX60" fmla="*/ 3091158 w 3166015"/>
              <a:gd name="connsiteY60" fmla="*/ 1634591 h 1901629"/>
              <a:gd name="connsiteX61" fmla="*/ 3074974 w 3166015"/>
              <a:gd name="connsiteY61" fmla="*/ 1650776 h 1901629"/>
              <a:gd name="connsiteX62" fmla="*/ 3026422 w 3166015"/>
              <a:gd name="connsiteY62" fmla="*/ 1666960 h 1901629"/>
              <a:gd name="connsiteX63" fmla="*/ 3010237 w 3166015"/>
              <a:gd name="connsiteY63" fmla="*/ 1683144 h 1901629"/>
              <a:gd name="connsiteX64" fmla="*/ 2905041 w 3166015"/>
              <a:gd name="connsiteY64" fmla="*/ 1699328 h 1901629"/>
              <a:gd name="connsiteX65" fmla="*/ 2807937 w 3166015"/>
              <a:gd name="connsiteY65" fmla="*/ 1691236 h 1901629"/>
              <a:gd name="connsiteX66" fmla="*/ 2735108 w 3166015"/>
              <a:gd name="connsiteY66" fmla="*/ 1650776 h 1901629"/>
              <a:gd name="connsiteX67" fmla="*/ 2686556 w 3166015"/>
              <a:gd name="connsiteY67" fmla="*/ 1634591 h 1901629"/>
              <a:gd name="connsiteX68" fmla="*/ 2662280 w 3166015"/>
              <a:gd name="connsiteY68" fmla="*/ 1626499 h 1901629"/>
              <a:gd name="connsiteX69" fmla="*/ 2638004 w 3166015"/>
              <a:gd name="connsiteY69" fmla="*/ 1610315 h 1901629"/>
              <a:gd name="connsiteX70" fmla="*/ 2605636 w 3166015"/>
              <a:gd name="connsiteY70" fmla="*/ 1602223 h 1901629"/>
              <a:gd name="connsiteX71" fmla="*/ 2581360 w 3166015"/>
              <a:gd name="connsiteY71" fmla="*/ 1594131 h 1901629"/>
              <a:gd name="connsiteX72" fmla="*/ 2548991 w 3166015"/>
              <a:gd name="connsiteY72" fmla="*/ 1586039 h 1901629"/>
              <a:gd name="connsiteX73" fmla="*/ 2500439 w 3166015"/>
              <a:gd name="connsiteY73" fmla="*/ 1569855 h 1901629"/>
              <a:gd name="connsiteX74" fmla="*/ 2468071 w 3166015"/>
              <a:gd name="connsiteY74" fmla="*/ 1561763 h 1901629"/>
              <a:gd name="connsiteX75" fmla="*/ 2419519 w 3166015"/>
              <a:gd name="connsiteY75" fmla="*/ 1545579 h 1901629"/>
              <a:gd name="connsiteX76" fmla="*/ 2395243 w 3166015"/>
              <a:gd name="connsiteY76" fmla="*/ 1521303 h 1901629"/>
              <a:gd name="connsiteX77" fmla="*/ 2338599 w 3166015"/>
              <a:gd name="connsiteY77" fmla="*/ 1505119 h 1901629"/>
              <a:gd name="connsiteX78" fmla="*/ 2168666 w 3166015"/>
              <a:gd name="connsiteY78" fmla="*/ 1480843 h 1901629"/>
              <a:gd name="connsiteX79" fmla="*/ 2136298 w 3166015"/>
              <a:gd name="connsiteY79" fmla="*/ 1488935 h 1901629"/>
              <a:gd name="connsiteX80" fmla="*/ 2087745 w 3166015"/>
              <a:gd name="connsiteY80" fmla="*/ 1505119 h 1901629"/>
              <a:gd name="connsiteX81" fmla="*/ 1982549 w 3166015"/>
              <a:gd name="connsiteY81" fmla="*/ 1521303 h 1901629"/>
              <a:gd name="connsiteX82" fmla="*/ 1885445 w 3166015"/>
              <a:gd name="connsiteY82" fmla="*/ 1513211 h 1901629"/>
              <a:gd name="connsiteX83" fmla="*/ 1853076 w 3166015"/>
              <a:gd name="connsiteY83" fmla="*/ 1505119 h 1901629"/>
              <a:gd name="connsiteX84" fmla="*/ 1788340 w 3166015"/>
              <a:gd name="connsiteY84" fmla="*/ 1497027 h 1901629"/>
              <a:gd name="connsiteX85" fmla="*/ 1602223 w 3166015"/>
              <a:gd name="connsiteY85" fmla="*/ 1505119 h 1901629"/>
              <a:gd name="connsiteX86" fmla="*/ 1497027 w 3166015"/>
              <a:gd name="connsiteY86" fmla="*/ 1529395 h 1901629"/>
              <a:gd name="connsiteX87" fmla="*/ 1472751 w 3166015"/>
              <a:gd name="connsiteY87" fmla="*/ 1537487 h 1901629"/>
              <a:gd name="connsiteX88" fmla="*/ 1448475 w 3166015"/>
              <a:gd name="connsiteY88" fmla="*/ 1529395 h 1901629"/>
              <a:gd name="connsiteX89" fmla="*/ 1440383 w 3166015"/>
              <a:gd name="connsiteY89" fmla="*/ 1505119 h 1901629"/>
              <a:gd name="connsiteX90" fmla="*/ 1448475 w 3166015"/>
              <a:gd name="connsiteY90" fmla="*/ 1343278 h 1901629"/>
              <a:gd name="connsiteX91" fmla="*/ 1464659 w 3166015"/>
              <a:gd name="connsiteY91" fmla="*/ 1294726 h 1901629"/>
              <a:gd name="connsiteX92" fmla="*/ 1472751 w 3166015"/>
              <a:gd name="connsiteY92" fmla="*/ 1229990 h 1901629"/>
              <a:gd name="connsiteX93" fmla="*/ 1488935 w 3166015"/>
              <a:gd name="connsiteY93" fmla="*/ 1205714 h 1901629"/>
              <a:gd name="connsiteX94" fmla="*/ 1480843 w 3166015"/>
              <a:gd name="connsiteY94" fmla="*/ 1124793 h 1901629"/>
              <a:gd name="connsiteX95" fmla="*/ 1472751 w 3166015"/>
              <a:gd name="connsiteY95" fmla="*/ 1100517 h 1901629"/>
              <a:gd name="connsiteX96" fmla="*/ 1448475 w 3166015"/>
              <a:gd name="connsiteY96" fmla="*/ 1092425 h 1901629"/>
              <a:gd name="connsiteX97" fmla="*/ 1424199 w 3166015"/>
              <a:gd name="connsiteY97" fmla="*/ 1076241 h 1901629"/>
              <a:gd name="connsiteX98" fmla="*/ 1286634 w 3166015"/>
              <a:gd name="connsiteY98" fmla="*/ 1060057 h 1901629"/>
              <a:gd name="connsiteX99" fmla="*/ 1181437 w 3166015"/>
              <a:gd name="connsiteY99" fmla="*/ 1035781 h 1901629"/>
              <a:gd name="connsiteX100" fmla="*/ 1149069 w 3166015"/>
              <a:gd name="connsiteY100" fmla="*/ 1027689 h 1901629"/>
              <a:gd name="connsiteX101" fmla="*/ 1060057 w 3166015"/>
              <a:gd name="connsiteY101" fmla="*/ 1011505 h 1901629"/>
              <a:gd name="connsiteX102" fmla="*/ 1019597 w 3166015"/>
              <a:gd name="connsiteY102" fmla="*/ 1019597 h 1901629"/>
              <a:gd name="connsiteX103" fmla="*/ 971045 w 3166015"/>
              <a:gd name="connsiteY103" fmla="*/ 1051965 h 1901629"/>
              <a:gd name="connsiteX104" fmla="*/ 946768 w 3166015"/>
              <a:gd name="connsiteY104" fmla="*/ 1060057 h 1901629"/>
              <a:gd name="connsiteX105" fmla="*/ 922492 w 3166015"/>
              <a:gd name="connsiteY105" fmla="*/ 1076241 h 1901629"/>
              <a:gd name="connsiteX106" fmla="*/ 873940 w 3166015"/>
              <a:gd name="connsiteY106" fmla="*/ 1092425 h 1901629"/>
              <a:gd name="connsiteX107" fmla="*/ 865848 w 3166015"/>
              <a:gd name="connsiteY107" fmla="*/ 1116701 h 1901629"/>
              <a:gd name="connsiteX108" fmla="*/ 841572 w 3166015"/>
              <a:gd name="connsiteY108" fmla="*/ 1124793 h 1901629"/>
              <a:gd name="connsiteX109" fmla="*/ 550259 w 3166015"/>
              <a:gd name="connsiteY109" fmla="*/ 1157161 h 1901629"/>
              <a:gd name="connsiteX110" fmla="*/ 525983 w 3166015"/>
              <a:gd name="connsiteY110" fmla="*/ 1173345 h 1901629"/>
              <a:gd name="connsiteX111" fmla="*/ 493614 w 3166015"/>
              <a:gd name="connsiteY111" fmla="*/ 1278542 h 1901629"/>
              <a:gd name="connsiteX112" fmla="*/ 501706 w 3166015"/>
              <a:gd name="connsiteY112" fmla="*/ 1399922 h 1901629"/>
              <a:gd name="connsiteX113" fmla="*/ 509799 w 3166015"/>
              <a:gd name="connsiteY113" fmla="*/ 1424199 h 1901629"/>
              <a:gd name="connsiteX114" fmla="*/ 558351 w 3166015"/>
              <a:gd name="connsiteY114" fmla="*/ 1440383 h 1901629"/>
              <a:gd name="connsiteX115" fmla="*/ 639271 w 3166015"/>
              <a:gd name="connsiteY115" fmla="*/ 1456567 h 1901629"/>
              <a:gd name="connsiteX116" fmla="*/ 712099 w 3166015"/>
              <a:gd name="connsiteY116" fmla="*/ 1472751 h 1901629"/>
              <a:gd name="connsiteX117" fmla="*/ 728283 w 3166015"/>
              <a:gd name="connsiteY117" fmla="*/ 1497027 h 1901629"/>
              <a:gd name="connsiteX118" fmla="*/ 768744 w 3166015"/>
              <a:gd name="connsiteY118" fmla="*/ 1529395 h 1901629"/>
              <a:gd name="connsiteX119" fmla="*/ 801112 w 3166015"/>
              <a:gd name="connsiteY119" fmla="*/ 1602223 h 1901629"/>
              <a:gd name="connsiteX120" fmla="*/ 776836 w 3166015"/>
              <a:gd name="connsiteY120" fmla="*/ 1764064 h 1901629"/>
              <a:gd name="connsiteX121" fmla="*/ 776836 w 3166015"/>
              <a:gd name="connsiteY121" fmla="*/ 1764064 h 1901629"/>
              <a:gd name="connsiteX122" fmla="*/ 768744 w 3166015"/>
              <a:gd name="connsiteY122" fmla="*/ 1804524 h 1901629"/>
              <a:gd name="connsiteX123" fmla="*/ 744468 w 3166015"/>
              <a:gd name="connsiteY123" fmla="*/ 1820708 h 1901629"/>
              <a:gd name="connsiteX124" fmla="*/ 720191 w 3166015"/>
              <a:gd name="connsiteY124" fmla="*/ 1861168 h 1901629"/>
              <a:gd name="connsiteX125" fmla="*/ 671639 w 3166015"/>
              <a:gd name="connsiteY125" fmla="*/ 1877353 h 1901629"/>
              <a:gd name="connsiteX126" fmla="*/ 614995 w 3166015"/>
              <a:gd name="connsiteY126" fmla="*/ 1893537 h 1901629"/>
              <a:gd name="connsiteX127" fmla="*/ 428878 w 3166015"/>
              <a:gd name="connsiteY127" fmla="*/ 1901629 h 1901629"/>
              <a:gd name="connsiteX128" fmla="*/ 307498 w 3166015"/>
              <a:gd name="connsiteY128" fmla="*/ 1893537 h 1901629"/>
              <a:gd name="connsiteX129" fmla="*/ 258945 w 3166015"/>
              <a:gd name="connsiteY129" fmla="*/ 1877353 h 1901629"/>
              <a:gd name="connsiteX130" fmla="*/ 234669 w 3166015"/>
              <a:gd name="connsiteY130" fmla="*/ 1869260 h 1901629"/>
              <a:gd name="connsiteX131" fmla="*/ 210393 w 3166015"/>
              <a:gd name="connsiteY131" fmla="*/ 1853076 h 1901629"/>
              <a:gd name="connsiteX132" fmla="*/ 113289 w 3166015"/>
              <a:gd name="connsiteY132" fmla="*/ 1828800 h 1901629"/>
              <a:gd name="connsiteX133" fmla="*/ 145657 w 3166015"/>
              <a:gd name="connsiteY133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42606 w 3166015"/>
              <a:gd name="connsiteY47" fmla="*/ 388418 h 1901629"/>
              <a:gd name="connsiteX48" fmla="*/ 3066882 w 3166015"/>
              <a:gd name="connsiteY48" fmla="*/ 647363 h 1901629"/>
              <a:gd name="connsiteX49" fmla="*/ 3083066 w 3166015"/>
              <a:gd name="connsiteY49" fmla="*/ 865848 h 1901629"/>
              <a:gd name="connsiteX50" fmla="*/ 3091158 w 3166015"/>
              <a:gd name="connsiteY50" fmla="*/ 890124 h 1901629"/>
              <a:gd name="connsiteX51" fmla="*/ 3107342 w 3166015"/>
              <a:gd name="connsiteY51" fmla="*/ 946768 h 1901629"/>
              <a:gd name="connsiteX52" fmla="*/ 3115434 w 3166015"/>
              <a:gd name="connsiteY52" fmla="*/ 1011505 h 1901629"/>
              <a:gd name="connsiteX53" fmla="*/ 3123526 w 3166015"/>
              <a:gd name="connsiteY53" fmla="*/ 1035781 h 1901629"/>
              <a:gd name="connsiteX54" fmla="*/ 3131618 w 3166015"/>
              <a:gd name="connsiteY54" fmla="*/ 1068149 h 1901629"/>
              <a:gd name="connsiteX55" fmla="*/ 3147802 w 3166015"/>
              <a:gd name="connsiteY55" fmla="*/ 1116701 h 1901629"/>
              <a:gd name="connsiteX56" fmla="*/ 3147802 w 3166015"/>
              <a:gd name="connsiteY56" fmla="*/ 1537487 h 1901629"/>
              <a:gd name="connsiteX57" fmla="*/ 3123526 w 3166015"/>
              <a:gd name="connsiteY57" fmla="*/ 1602223 h 1901629"/>
              <a:gd name="connsiteX58" fmla="*/ 3115434 w 3166015"/>
              <a:gd name="connsiteY58" fmla="*/ 1626499 h 1901629"/>
              <a:gd name="connsiteX59" fmla="*/ 3091158 w 3166015"/>
              <a:gd name="connsiteY59" fmla="*/ 1634591 h 1901629"/>
              <a:gd name="connsiteX60" fmla="*/ 3074974 w 3166015"/>
              <a:gd name="connsiteY60" fmla="*/ 1650776 h 1901629"/>
              <a:gd name="connsiteX61" fmla="*/ 3026422 w 3166015"/>
              <a:gd name="connsiteY61" fmla="*/ 1666960 h 1901629"/>
              <a:gd name="connsiteX62" fmla="*/ 3010237 w 3166015"/>
              <a:gd name="connsiteY62" fmla="*/ 1683144 h 1901629"/>
              <a:gd name="connsiteX63" fmla="*/ 2905041 w 3166015"/>
              <a:gd name="connsiteY63" fmla="*/ 1699328 h 1901629"/>
              <a:gd name="connsiteX64" fmla="*/ 2807937 w 3166015"/>
              <a:gd name="connsiteY64" fmla="*/ 1691236 h 1901629"/>
              <a:gd name="connsiteX65" fmla="*/ 2735108 w 3166015"/>
              <a:gd name="connsiteY65" fmla="*/ 1650776 h 1901629"/>
              <a:gd name="connsiteX66" fmla="*/ 2686556 w 3166015"/>
              <a:gd name="connsiteY66" fmla="*/ 1634591 h 1901629"/>
              <a:gd name="connsiteX67" fmla="*/ 2662280 w 3166015"/>
              <a:gd name="connsiteY67" fmla="*/ 1626499 h 1901629"/>
              <a:gd name="connsiteX68" fmla="*/ 2638004 w 3166015"/>
              <a:gd name="connsiteY68" fmla="*/ 1610315 h 1901629"/>
              <a:gd name="connsiteX69" fmla="*/ 2605636 w 3166015"/>
              <a:gd name="connsiteY69" fmla="*/ 1602223 h 1901629"/>
              <a:gd name="connsiteX70" fmla="*/ 2581360 w 3166015"/>
              <a:gd name="connsiteY70" fmla="*/ 1594131 h 1901629"/>
              <a:gd name="connsiteX71" fmla="*/ 2548991 w 3166015"/>
              <a:gd name="connsiteY71" fmla="*/ 1586039 h 1901629"/>
              <a:gd name="connsiteX72" fmla="*/ 2500439 w 3166015"/>
              <a:gd name="connsiteY72" fmla="*/ 1569855 h 1901629"/>
              <a:gd name="connsiteX73" fmla="*/ 2468071 w 3166015"/>
              <a:gd name="connsiteY73" fmla="*/ 1561763 h 1901629"/>
              <a:gd name="connsiteX74" fmla="*/ 2419519 w 3166015"/>
              <a:gd name="connsiteY74" fmla="*/ 1545579 h 1901629"/>
              <a:gd name="connsiteX75" fmla="*/ 2395243 w 3166015"/>
              <a:gd name="connsiteY75" fmla="*/ 1521303 h 1901629"/>
              <a:gd name="connsiteX76" fmla="*/ 2338599 w 3166015"/>
              <a:gd name="connsiteY76" fmla="*/ 1505119 h 1901629"/>
              <a:gd name="connsiteX77" fmla="*/ 2168666 w 3166015"/>
              <a:gd name="connsiteY77" fmla="*/ 1480843 h 1901629"/>
              <a:gd name="connsiteX78" fmla="*/ 2136298 w 3166015"/>
              <a:gd name="connsiteY78" fmla="*/ 1488935 h 1901629"/>
              <a:gd name="connsiteX79" fmla="*/ 2087745 w 3166015"/>
              <a:gd name="connsiteY79" fmla="*/ 1505119 h 1901629"/>
              <a:gd name="connsiteX80" fmla="*/ 1982549 w 3166015"/>
              <a:gd name="connsiteY80" fmla="*/ 1521303 h 1901629"/>
              <a:gd name="connsiteX81" fmla="*/ 1885445 w 3166015"/>
              <a:gd name="connsiteY81" fmla="*/ 1513211 h 1901629"/>
              <a:gd name="connsiteX82" fmla="*/ 1853076 w 3166015"/>
              <a:gd name="connsiteY82" fmla="*/ 1505119 h 1901629"/>
              <a:gd name="connsiteX83" fmla="*/ 1788340 w 3166015"/>
              <a:gd name="connsiteY83" fmla="*/ 1497027 h 1901629"/>
              <a:gd name="connsiteX84" fmla="*/ 1602223 w 3166015"/>
              <a:gd name="connsiteY84" fmla="*/ 1505119 h 1901629"/>
              <a:gd name="connsiteX85" fmla="*/ 1497027 w 3166015"/>
              <a:gd name="connsiteY85" fmla="*/ 1529395 h 1901629"/>
              <a:gd name="connsiteX86" fmla="*/ 1472751 w 3166015"/>
              <a:gd name="connsiteY86" fmla="*/ 1537487 h 1901629"/>
              <a:gd name="connsiteX87" fmla="*/ 1448475 w 3166015"/>
              <a:gd name="connsiteY87" fmla="*/ 1529395 h 1901629"/>
              <a:gd name="connsiteX88" fmla="*/ 1440383 w 3166015"/>
              <a:gd name="connsiteY88" fmla="*/ 1505119 h 1901629"/>
              <a:gd name="connsiteX89" fmla="*/ 1448475 w 3166015"/>
              <a:gd name="connsiteY89" fmla="*/ 1343278 h 1901629"/>
              <a:gd name="connsiteX90" fmla="*/ 1464659 w 3166015"/>
              <a:gd name="connsiteY90" fmla="*/ 1294726 h 1901629"/>
              <a:gd name="connsiteX91" fmla="*/ 1472751 w 3166015"/>
              <a:gd name="connsiteY91" fmla="*/ 1229990 h 1901629"/>
              <a:gd name="connsiteX92" fmla="*/ 1488935 w 3166015"/>
              <a:gd name="connsiteY92" fmla="*/ 1205714 h 1901629"/>
              <a:gd name="connsiteX93" fmla="*/ 1480843 w 3166015"/>
              <a:gd name="connsiteY93" fmla="*/ 1124793 h 1901629"/>
              <a:gd name="connsiteX94" fmla="*/ 1472751 w 3166015"/>
              <a:gd name="connsiteY94" fmla="*/ 1100517 h 1901629"/>
              <a:gd name="connsiteX95" fmla="*/ 1448475 w 3166015"/>
              <a:gd name="connsiteY95" fmla="*/ 1092425 h 1901629"/>
              <a:gd name="connsiteX96" fmla="*/ 1424199 w 3166015"/>
              <a:gd name="connsiteY96" fmla="*/ 1076241 h 1901629"/>
              <a:gd name="connsiteX97" fmla="*/ 1286634 w 3166015"/>
              <a:gd name="connsiteY97" fmla="*/ 1060057 h 1901629"/>
              <a:gd name="connsiteX98" fmla="*/ 1181437 w 3166015"/>
              <a:gd name="connsiteY98" fmla="*/ 1035781 h 1901629"/>
              <a:gd name="connsiteX99" fmla="*/ 1149069 w 3166015"/>
              <a:gd name="connsiteY99" fmla="*/ 1027689 h 1901629"/>
              <a:gd name="connsiteX100" fmla="*/ 1060057 w 3166015"/>
              <a:gd name="connsiteY100" fmla="*/ 1011505 h 1901629"/>
              <a:gd name="connsiteX101" fmla="*/ 1019597 w 3166015"/>
              <a:gd name="connsiteY101" fmla="*/ 1019597 h 1901629"/>
              <a:gd name="connsiteX102" fmla="*/ 971045 w 3166015"/>
              <a:gd name="connsiteY102" fmla="*/ 1051965 h 1901629"/>
              <a:gd name="connsiteX103" fmla="*/ 946768 w 3166015"/>
              <a:gd name="connsiteY103" fmla="*/ 1060057 h 1901629"/>
              <a:gd name="connsiteX104" fmla="*/ 922492 w 3166015"/>
              <a:gd name="connsiteY104" fmla="*/ 1076241 h 1901629"/>
              <a:gd name="connsiteX105" fmla="*/ 873940 w 3166015"/>
              <a:gd name="connsiteY105" fmla="*/ 1092425 h 1901629"/>
              <a:gd name="connsiteX106" fmla="*/ 865848 w 3166015"/>
              <a:gd name="connsiteY106" fmla="*/ 1116701 h 1901629"/>
              <a:gd name="connsiteX107" fmla="*/ 841572 w 3166015"/>
              <a:gd name="connsiteY107" fmla="*/ 1124793 h 1901629"/>
              <a:gd name="connsiteX108" fmla="*/ 550259 w 3166015"/>
              <a:gd name="connsiteY108" fmla="*/ 1157161 h 1901629"/>
              <a:gd name="connsiteX109" fmla="*/ 525983 w 3166015"/>
              <a:gd name="connsiteY109" fmla="*/ 1173345 h 1901629"/>
              <a:gd name="connsiteX110" fmla="*/ 493614 w 3166015"/>
              <a:gd name="connsiteY110" fmla="*/ 1278542 h 1901629"/>
              <a:gd name="connsiteX111" fmla="*/ 501706 w 3166015"/>
              <a:gd name="connsiteY111" fmla="*/ 1399922 h 1901629"/>
              <a:gd name="connsiteX112" fmla="*/ 509799 w 3166015"/>
              <a:gd name="connsiteY112" fmla="*/ 1424199 h 1901629"/>
              <a:gd name="connsiteX113" fmla="*/ 558351 w 3166015"/>
              <a:gd name="connsiteY113" fmla="*/ 1440383 h 1901629"/>
              <a:gd name="connsiteX114" fmla="*/ 639271 w 3166015"/>
              <a:gd name="connsiteY114" fmla="*/ 1456567 h 1901629"/>
              <a:gd name="connsiteX115" fmla="*/ 712099 w 3166015"/>
              <a:gd name="connsiteY115" fmla="*/ 1472751 h 1901629"/>
              <a:gd name="connsiteX116" fmla="*/ 728283 w 3166015"/>
              <a:gd name="connsiteY116" fmla="*/ 1497027 h 1901629"/>
              <a:gd name="connsiteX117" fmla="*/ 768744 w 3166015"/>
              <a:gd name="connsiteY117" fmla="*/ 1529395 h 1901629"/>
              <a:gd name="connsiteX118" fmla="*/ 801112 w 3166015"/>
              <a:gd name="connsiteY118" fmla="*/ 1602223 h 1901629"/>
              <a:gd name="connsiteX119" fmla="*/ 776836 w 3166015"/>
              <a:gd name="connsiteY119" fmla="*/ 1764064 h 1901629"/>
              <a:gd name="connsiteX120" fmla="*/ 776836 w 3166015"/>
              <a:gd name="connsiteY120" fmla="*/ 1764064 h 1901629"/>
              <a:gd name="connsiteX121" fmla="*/ 768744 w 3166015"/>
              <a:gd name="connsiteY121" fmla="*/ 1804524 h 1901629"/>
              <a:gd name="connsiteX122" fmla="*/ 744468 w 3166015"/>
              <a:gd name="connsiteY122" fmla="*/ 1820708 h 1901629"/>
              <a:gd name="connsiteX123" fmla="*/ 720191 w 3166015"/>
              <a:gd name="connsiteY123" fmla="*/ 1861168 h 1901629"/>
              <a:gd name="connsiteX124" fmla="*/ 671639 w 3166015"/>
              <a:gd name="connsiteY124" fmla="*/ 1877353 h 1901629"/>
              <a:gd name="connsiteX125" fmla="*/ 614995 w 3166015"/>
              <a:gd name="connsiteY125" fmla="*/ 1893537 h 1901629"/>
              <a:gd name="connsiteX126" fmla="*/ 428878 w 3166015"/>
              <a:gd name="connsiteY126" fmla="*/ 1901629 h 1901629"/>
              <a:gd name="connsiteX127" fmla="*/ 307498 w 3166015"/>
              <a:gd name="connsiteY127" fmla="*/ 1893537 h 1901629"/>
              <a:gd name="connsiteX128" fmla="*/ 258945 w 3166015"/>
              <a:gd name="connsiteY128" fmla="*/ 1877353 h 1901629"/>
              <a:gd name="connsiteX129" fmla="*/ 234669 w 3166015"/>
              <a:gd name="connsiteY129" fmla="*/ 1869260 h 1901629"/>
              <a:gd name="connsiteX130" fmla="*/ 210393 w 3166015"/>
              <a:gd name="connsiteY130" fmla="*/ 1853076 h 1901629"/>
              <a:gd name="connsiteX131" fmla="*/ 113289 w 3166015"/>
              <a:gd name="connsiteY131" fmla="*/ 1828800 h 1901629"/>
              <a:gd name="connsiteX132" fmla="*/ 145657 w 3166015"/>
              <a:gd name="connsiteY132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15434 w 3166015"/>
              <a:gd name="connsiteY51" fmla="*/ 1011505 h 1901629"/>
              <a:gd name="connsiteX52" fmla="*/ 3123526 w 3166015"/>
              <a:gd name="connsiteY52" fmla="*/ 1035781 h 1901629"/>
              <a:gd name="connsiteX53" fmla="*/ 3131618 w 3166015"/>
              <a:gd name="connsiteY53" fmla="*/ 1068149 h 1901629"/>
              <a:gd name="connsiteX54" fmla="*/ 3147802 w 3166015"/>
              <a:gd name="connsiteY54" fmla="*/ 1116701 h 1901629"/>
              <a:gd name="connsiteX55" fmla="*/ 3147802 w 3166015"/>
              <a:gd name="connsiteY55" fmla="*/ 1537487 h 1901629"/>
              <a:gd name="connsiteX56" fmla="*/ 3123526 w 3166015"/>
              <a:gd name="connsiteY56" fmla="*/ 1602223 h 1901629"/>
              <a:gd name="connsiteX57" fmla="*/ 3115434 w 3166015"/>
              <a:gd name="connsiteY57" fmla="*/ 1626499 h 1901629"/>
              <a:gd name="connsiteX58" fmla="*/ 3091158 w 3166015"/>
              <a:gd name="connsiteY58" fmla="*/ 1634591 h 1901629"/>
              <a:gd name="connsiteX59" fmla="*/ 3074974 w 3166015"/>
              <a:gd name="connsiteY59" fmla="*/ 1650776 h 1901629"/>
              <a:gd name="connsiteX60" fmla="*/ 3026422 w 3166015"/>
              <a:gd name="connsiteY60" fmla="*/ 1666960 h 1901629"/>
              <a:gd name="connsiteX61" fmla="*/ 3010237 w 3166015"/>
              <a:gd name="connsiteY61" fmla="*/ 1683144 h 1901629"/>
              <a:gd name="connsiteX62" fmla="*/ 2905041 w 3166015"/>
              <a:gd name="connsiteY62" fmla="*/ 1699328 h 1901629"/>
              <a:gd name="connsiteX63" fmla="*/ 2807937 w 3166015"/>
              <a:gd name="connsiteY63" fmla="*/ 1691236 h 1901629"/>
              <a:gd name="connsiteX64" fmla="*/ 2735108 w 3166015"/>
              <a:gd name="connsiteY64" fmla="*/ 1650776 h 1901629"/>
              <a:gd name="connsiteX65" fmla="*/ 2686556 w 3166015"/>
              <a:gd name="connsiteY65" fmla="*/ 1634591 h 1901629"/>
              <a:gd name="connsiteX66" fmla="*/ 2662280 w 3166015"/>
              <a:gd name="connsiteY66" fmla="*/ 1626499 h 1901629"/>
              <a:gd name="connsiteX67" fmla="*/ 2638004 w 3166015"/>
              <a:gd name="connsiteY67" fmla="*/ 1610315 h 1901629"/>
              <a:gd name="connsiteX68" fmla="*/ 2605636 w 3166015"/>
              <a:gd name="connsiteY68" fmla="*/ 1602223 h 1901629"/>
              <a:gd name="connsiteX69" fmla="*/ 2581360 w 3166015"/>
              <a:gd name="connsiteY69" fmla="*/ 1594131 h 1901629"/>
              <a:gd name="connsiteX70" fmla="*/ 2548991 w 3166015"/>
              <a:gd name="connsiteY70" fmla="*/ 1586039 h 1901629"/>
              <a:gd name="connsiteX71" fmla="*/ 2500439 w 3166015"/>
              <a:gd name="connsiteY71" fmla="*/ 1569855 h 1901629"/>
              <a:gd name="connsiteX72" fmla="*/ 2468071 w 3166015"/>
              <a:gd name="connsiteY72" fmla="*/ 1561763 h 1901629"/>
              <a:gd name="connsiteX73" fmla="*/ 2419519 w 3166015"/>
              <a:gd name="connsiteY73" fmla="*/ 1545579 h 1901629"/>
              <a:gd name="connsiteX74" fmla="*/ 2395243 w 3166015"/>
              <a:gd name="connsiteY74" fmla="*/ 1521303 h 1901629"/>
              <a:gd name="connsiteX75" fmla="*/ 2338599 w 3166015"/>
              <a:gd name="connsiteY75" fmla="*/ 1505119 h 1901629"/>
              <a:gd name="connsiteX76" fmla="*/ 2168666 w 3166015"/>
              <a:gd name="connsiteY76" fmla="*/ 1480843 h 1901629"/>
              <a:gd name="connsiteX77" fmla="*/ 2136298 w 3166015"/>
              <a:gd name="connsiteY77" fmla="*/ 1488935 h 1901629"/>
              <a:gd name="connsiteX78" fmla="*/ 2087745 w 3166015"/>
              <a:gd name="connsiteY78" fmla="*/ 1505119 h 1901629"/>
              <a:gd name="connsiteX79" fmla="*/ 1982549 w 3166015"/>
              <a:gd name="connsiteY79" fmla="*/ 1521303 h 1901629"/>
              <a:gd name="connsiteX80" fmla="*/ 1885445 w 3166015"/>
              <a:gd name="connsiteY80" fmla="*/ 1513211 h 1901629"/>
              <a:gd name="connsiteX81" fmla="*/ 1853076 w 3166015"/>
              <a:gd name="connsiteY81" fmla="*/ 1505119 h 1901629"/>
              <a:gd name="connsiteX82" fmla="*/ 1788340 w 3166015"/>
              <a:gd name="connsiteY82" fmla="*/ 1497027 h 1901629"/>
              <a:gd name="connsiteX83" fmla="*/ 1602223 w 3166015"/>
              <a:gd name="connsiteY83" fmla="*/ 1505119 h 1901629"/>
              <a:gd name="connsiteX84" fmla="*/ 1497027 w 3166015"/>
              <a:gd name="connsiteY84" fmla="*/ 1529395 h 1901629"/>
              <a:gd name="connsiteX85" fmla="*/ 1472751 w 3166015"/>
              <a:gd name="connsiteY85" fmla="*/ 1537487 h 1901629"/>
              <a:gd name="connsiteX86" fmla="*/ 1448475 w 3166015"/>
              <a:gd name="connsiteY86" fmla="*/ 1529395 h 1901629"/>
              <a:gd name="connsiteX87" fmla="*/ 1440383 w 3166015"/>
              <a:gd name="connsiteY87" fmla="*/ 1505119 h 1901629"/>
              <a:gd name="connsiteX88" fmla="*/ 1448475 w 3166015"/>
              <a:gd name="connsiteY88" fmla="*/ 1343278 h 1901629"/>
              <a:gd name="connsiteX89" fmla="*/ 1464659 w 3166015"/>
              <a:gd name="connsiteY89" fmla="*/ 1294726 h 1901629"/>
              <a:gd name="connsiteX90" fmla="*/ 1472751 w 3166015"/>
              <a:gd name="connsiteY90" fmla="*/ 1229990 h 1901629"/>
              <a:gd name="connsiteX91" fmla="*/ 1488935 w 3166015"/>
              <a:gd name="connsiteY91" fmla="*/ 1205714 h 1901629"/>
              <a:gd name="connsiteX92" fmla="*/ 1480843 w 3166015"/>
              <a:gd name="connsiteY92" fmla="*/ 1124793 h 1901629"/>
              <a:gd name="connsiteX93" fmla="*/ 1472751 w 3166015"/>
              <a:gd name="connsiteY93" fmla="*/ 1100517 h 1901629"/>
              <a:gd name="connsiteX94" fmla="*/ 1448475 w 3166015"/>
              <a:gd name="connsiteY94" fmla="*/ 1092425 h 1901629"/>
              <a:gd name="connsiteX95" fmla="*/ 1424199 w 3166015"/>
              <a:gd name="connsiteY95" fmla="*/ 1076241 h 1901629"/>
              <a:gd name="connsiteX96" fmla="*/ 1286634 w 3166015"/>
              <a:gd name="connsiteY96" fmla="*/ 1060057 h 1901629"/>
              <a:gd name="connsiteX97" fmla="*/ 1181437 w 3166015"/>
              <a:gd name="connsiteY97" fmla="*/ 1035781 h 1901629"/>
              <a:gd name="connsiteX98" fmla="*/ 1149069 w 3166015"/>
              <a:gd name="connsiteY98" fmla="*/ 1027689 h 1901629"/>
              <a:gd name="connsiteX99" fmla="*/ 1060057 w 3166015"/>
              <a:gd name="connsiteY99" fmla="*/ 1011505 h 1901629"/>
              <a:gd name="connsiteX100" fmla="*/ 1019597 w 3166015"/>
              <a:gd name="connsiteY100" fmla="*/ 1019597 h 1901629"/>
              <a:gd name="connsiteX101" fmla="*/ 971045 w 3166015"/>
              <a:gd name="connsiteY101" fmla="*/ 1051965 h 1901629"/>
              <a:gd name="connsiteX102" fmla="*/ 946768 w 3166015"/>
              <a:gd name="connsiteY102" fmla="*/ 1060057 h 1901629"/>
              <a:gd name="connsiteX103" fmla="*/ 922492 w 3166015"/>
              <a:gd name="connsiteY103" fmla="*/ 1076241 h 1901629"/>
              <a:gd name="connsiteX104" fmla="*/ 873940 w 3166015"/>
              <a:gd name="connsiteY104" fmla="*/ 1092425 h 1901629"/>
              <a:gd name="connsiteX105" fmla="*/ 865848 w 3166015"/>
              <a:gd name="connsiteY105" fmla="*/ 1116701 h 1901629"/>
              <a:gd name="connsiteX106" fmla="*/ 841572 w 3166015"/>
              <a:gd name="connsiteY106" fmla="*/ 1124793 h 1901629"/>
              <a:gd name="connsiteX107" fmla="*/ 550259 w 3166015"/>
              <a:gd name="connsiteY107" fmla="*/ 1157161 h 1901629"/>
              <a:gd name="connsiteX108" fmla="*/ 525983 w 3166015"/>
              <a:gd name="connsiteY108" fmla="*/ 1173345 h 1901629"/>
              <a:gd name="connsiteX109" fmla="*/ 493614 w 3166015"/>
              <a:gd name="connsiteY109" fmla="*/ 1278542 h 1901629"/>
              <a:gd name="connsiteX110" fmla="*/ 501706 w 3166015"/>
              <a:gd name="connsiteY110" fmla="*/ 1399922 h 1901629"/>
              <a:gd name="connsiteX111" fmla="*/ 509799 w 3166015"/>
              <a:gd name="connsiteY111" fmla="*/ 1424199 h 1901629"/>
              <a:gd name="connsiteX112" fmla="*/ 558351 w 3166015"/>
              <a:gd name="connsiteY112" fmla="*/ 1440383 h 1901629"/>
              <a:gd name="connsiteX113" fmla="*/ 639271 w 3166015"/>
              <a:gd name="connsiteY113" fmla="*/ 1456567 h 1901629"/>
              <a:gd name="connsiteX114" fmla="*/ 712099 w 3166015"/>
              <a:gd name="connsiteY114" fmla="*/ 1472751 h 1901629"/>
              <a:gd name="connsiteX115" fmla="*/ 728283 w 3166015"/>
              <a:gd name="connsiteY115" fmla="*/ 1497027 h 1901629"/>
              <a:gd name="connsiteX116" fmla="*/ 768744 w 3166015"/>
              <a:gd name="connsiteY116" fmla="*/ 1529395 h 1901629"/>
              <a:gd name="connsiteX117" fmla="*/ 801112 w 3166015"/>
              <a:gd name="connsiteY117" fmla="*/ 1602223 h 1901629"/>
              <a:gd name="connsiteX118" fmla="*/ 776836 w 3166015"/>
              <a:gd name="connsiteY118" fmla="*/ 1764064 h 1901629"/>
              <a:gd name="connsiteX119" fmla="*/ 776836 w 3166015"/>
              <a:gd name="connsiteY119" fmla="*/ 1764064 h 1901629"/>
              <a:gd name="connsiteX120" fmla="*/ 768744 w 3166015"/>
              <a:gd name="connsiteY120" fmla="*/ 1804524 h 1901629"/>
              <a:gd name="connsiteX121" fmla="*/ 744468 w 3166015"/>
              <a:gd name="connsiteY121" fmla="*/ 1820708 h 1901629"/>
              <a:gd name="connsiteX122" fmla="*/ 720191 w 3166015"/>
              <a:gd name="connsiteY122" fmla="*/ 1861168 h 1901629"/>
              <a:gd name="connsiteX123" fmla="*/ 671639 w 3166015"/>
              <a:gd name="connsiteY123" fmla="*/ 1877353 h 1901629"/>
              <a:gd name="connsiteX124" fmla="*/ 614995 w 3166015"/>
              <a:gd name="connsiteY124" fmla="*/ 1893537 h 1901629"/>
              <a:gd name="connsiteX125" fmla="*/ 428878 w 3166015"/>
              <a:gd name="connsiteY125" fmla="*/ 1901629 h 1901629"/>
              <a:gd name="connsiteX126" fmla="*/ 307498 w 3166015"/>
              <a:gd name="connsiteY126" fmla="*/ 1893537 h 1901629"/>
              <a:gd name="connsiteX127" fmla="*/ 258945 w 3166015"/>
              <a:gd name="connsiteY127" fmla="*/ 1877353 h 1901629"/>
              <a:gd name="connsiteX128" fmla="*/ 234669 w 3166015"/>
              <a:gd name="connsiteY128" fmla="*/ 1869260 h 1901629"/>
              <a:gd name="connsiteX129" fmla="*/ 210393 w 3166015"/>
              <a:gd name="connsiteY129" fmla="*/ 1853076 h 1901629"/>
              <a:gd name="connsiteX130" fmla="*/ 113289 w 3166015"/>
              <a:gd name="connsiteY130" fmla="*/ 1828800 h 1901629"/>
              <a:gd name="connsiteX131" fmla="*/ 145657 w 3166015"/>
              <a:gd name="connsiteY131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23526 w 3166015"/>
              <a:gd name="connsiteY51" fmla="*/ 1035781 h 1901629"/>
              <a:gd name="connsiteX52" fmla="*/ 3131618 w 3166015"/>
              <a:gd name="connsiteY52" fmla="*/ 1068149 h 1901629"/>
              <a:gd name="connsiteX53" fmla="*/ 3147802 w 3166015"/>
              <a:gd name="connsiteY53" fmla="*/ 1116701 h 1901629"/>
              <a:gd name="connsiteX54" fmla="*/ 3147802 w 3166015"/>
              <a:gd name="connsiteY54" fmla="*/ 1537487 h 1901629"/>
              <a:gd name="connsiteX55" fmla="*/ 3123526 w 3166015"/>
              <a:gd name="connsiteY55" fmla="*/ 1602223 h 1901629"/>
              <a:gd name="connsiteX56" fmla="*/ 3115434 w 3166015"/>
              <a:gd name="connsiteY56" fmla="*/ 1626499 h 1901629"/>
              <a:gd name="connsiteX57" fmla="*/ 3091158 w 3166015"/>
              <a:gd name="connsiteY57" fmla="*/ 1634591 h 1901629"/>
              <a:gd name="connsiteX58" fmla="*/ 3074974 w 3166015"/>
              <a:gd name="connsiteY58" fmla="*/ 1650776 h 1901629"/>
              <a:gd name="connsiteX59" fmla="*/ 3026422 w 3166015"/>
              <a:gd name="connsiteY59" fmla="*/ 1666960 h 1901629"/>
              <a:gd name="connsiteX60" fmla="*/ 3010237 w 3166015"/>
              <a:gd name="connsiteY60" fmla="*/ 1683144 h 1901629"/>
              <a:gd name="connsiteX61" fmla="*/ 2905041 w 3166015"/>
              <a:gd name="connsiteY61" fmla="*/ 1699328 h 1901629"/>
              <a:gd name="connsiteX62" fmla="*/ 2807937 w 3166015"/>
              <a:gd name="connsiteY62" fmla="*/ 1691236 h 1901629"/>
              <a:gd name="connsiteX63" fmla="*/ 2735108 w 3166015"/>
              <a:gd name="connsiteY63" fmla="*/ 1650776 h 1901629"/>
              <a:gd name="connsiteX64" fmla="*/ 2686556 w 3166015"/>
              <a:gd name="connsiteY64" fmla="*/ 1634591 h 1901629"/>
              <a:gd name="connsiteX65" fmla="*/ 2662280 w 3166015"/>
              <a:gd name="connsiteY65" fmla="*/ 1626499 h 1901629"/>
              <a:gd name="connsiteX66" fmla="*/ 2638004 w 3166015"/>
              <a:gd name="connsiteY66" fmla="*/ 1610315 h 1901629"/>
              <a:gd name="connsiteX67" fmla="*/ 2605636 w 3166015"/>
              <a:gd name="connsiteY67" fmla="*/ 1602223 h 1901629"/>
              <a:gd name="connsiteX68" fmla="*/ 2581360 w 3166015"/>
              <a:gd name="connsiteY68" fmla="*/ 1594131 h 1901629"/>
              <a:gd name="connsiteX69" fmla="*/ 2548991 w 3166015"/>
              <a:gd name="connsiteY69" fmla="*/ 1586039 h 1901629"/>
              <a:gd name="connsiteX70" fmla="*/ 2500439 w 3166015"/>
              <a:gd name="connsiteY70" fmla="*/ 1569855 h 1901629"/>
              <a:gd name="connsiteX71" fmla="*/ 2468071 w 3166015"/>
              <a:gd name="connsiteY71" fmla="*/ 1561763 h 1901629"/>
              <a:gd name="connsiteX72" fmla="*/ 2419519 w 3166015"/>
              <a:gd name="connsiteY72" fmla="*/ 1545579 h 1901629"/>
              <a:gd name="connsiteX73" fmla="*/ 2395243 w 3166015"/>
              <a:gd name="connsiteY73" fmla="*/ 1521303 h 1901629"/>
              <a:gd name="connsiteX74" fmla="*/ 2338599 w 3166015"/>
              <a:gd name="connsiteY74" fmla="*/ 1505119 h 1901629"/>
              <a:gd name="connsiteX75" fmla="*/ 2168666 w 3166015"/>
              <a:gd name="connsiteY75" fmla="*/ 1480843 h 1901629"/>
              <a:gd name="connsiteX76" fmla="*/ 2136298 w 3166015"/>
              <a:gd name="connsiteY76" fmla="*/ 1488935 h 1901629"/>
              <a:gd name="connsiteX77" fmla="*/ 2087745 w 3166015"/>
              <a:gd name="connsiteY77" fmla="*/ 1505119 h 1901629"/>
              <a:gd name="connsiteX78" fmla="*/ 1982549 w 3166015"/>
              <a:gd name="connsiteY78" fmla="*/ 1521303 h 1901629"/>
              <a:gd name="connsiteX79" fmla="*/ 1885445 w 3166015"/>
              <a:gd name="connsiteY79" fmla="*/ 1513211 h 1901629"/>
              <a:gd name="connsiteX80" fmla="*/ 1853076 w 3166015"/>
              <a:gd name="connsiteY80" fmla="*/ 1505119 h 1901629"/>
              <a:gd name="connsiteX81" fmla="*/ 1788340 w 3166015"/>
              <a:gd name="connsiteY81" fmla="*/ 1497027 h 1901629"/>
              <a:gd name="connsiteX82" fmla="*/ 1602223 w 3166015"/>
              <a:gd name="connsiteY82" fmla="*/ 1505119 h 1901629"/>
              <a:gd name="connsiteX83" fmla="*/ 1497027 w 3166015"/>
              <a:gd name="connsiteY83" fmla="*/ 1529395 h 1901629"/>
              <a:gd name="connsiteX84" fmla="*/ 1472751 w 3166015"/>
              <a:gd name="connsiteY84" fmla="*/ 1537487 h 1901629"/>
              <a:gd name="connsiteX85" fmla="*/ 1448475 w 3166015"/>
              <a:gd name="connsiteY85" fmla="*/ 1529395 h 1901629"/>
              <a:gd name="connsiteX86" fmla="*/ 1440383 w 3166015"/>
              <a:gd name="connsiteY86" fmla="*/ 1505119 h 1901629"/>
              <a:gd name="connsiteX87" fmla="*/ 1448475 w 3166015"/>
              <a:gd name="connsiteY87" fmla="*/ 1343278 h 1901629"/>
              <a:gd name="connsiteX88" fmla="*/ 1464659 w 3166015"/>
              <a:gd name="connsiteY88" fmla="*/ 1294726 h 1901629"/>
              <a:gd name="connsiteX89" fmla="*/ 1472751 w 3166015"/>
              <a:gd name="connsiteY89" fmla="*/ 1229990 h 1901629"/>
              <a:gd name="connsiteX90" fmla="*/ 1488935 w 3166015"/>
              <a:gd name="connsiteY90" fmla="*/ 1205714 h 1901629"/>
              <a:gd name="connsiteX91" fmla="*/ 1480843 w 3166015"/>
              <a:gd name="connsiteY91" fmla="*/ 1124793 h 1901629"/>
              <a:gd name="connsiteX92" fmla="*/ 1472751 w 3166015"/>
              <a:gd name="connsiteY92" fmla="*/ 1100517 h 1901629"/>
              <a:gd name="connsiteX93" fmla="*/ 1448475 w 3166015"/>
              <a:gd name="connsiteY93" fmla="*/ 1092425 h 1901629"/>
              <a:gd name="connsiteX94" fmla="*/ 1424199 w 3166015"/>
              <a:gd name="connsiteY94" fmla="*/ 1076241 h 1901629"/>
              <a:gd name="connsiteX95" fmla="*/ 1286634 w 3166015"/>
              <a:gd name="connsiteY95" fmla="*/ 1060057 h 1901629"/>
              <a:gd name="connsiteX96" fmla="*/ 1181437 w 3166015"/>
              <a:gd name="connsiteY96" fmla="*/ 1035781 h 1901629"/>
              <a:gd name="connsiteX97" fmla="*/ 1149069 w 3166015"/>
              <a:gd name="connsiteY97" fmla="*/ 1027689 h 1901629"/>
              <a:gd name="connsiteX98" fmla="*/ 1060057 w 3166015"/>
              <a:gd name="connsiteY98" fmla="*/ 1011505 h 1901629"/>
              <a:gd name="connsiteX99" fmla="*/ 1019597 w 3166015"/>
              <a:gd name="connsiteY99" fmla="*/ 1019597 h 1901629"/>
              <a:gd name="connsiteX100" fmla="*/ 971045 w 3166015"/>
              <a:gd name="connsiteY100" fmla="*/ 1051965 h 1901629"/>
              <a:gd name="connsiteX101" fmla="*/ 946768 w 3166015"/>
              <a:gd name="connsiteY101" fmla="*/ 1060057 h 1901629"/>
              <a:gd name="connsiteX102" fmla="*/ 922492 w 3166015"/>
              <a:gd name="connsiteY102" fmla="*/ 1076241 h 1901629"/>
              <a:gd name="connsiteX103" fmla="*/ 873940 w 3166015"/>
              <a:gd name="connsiteY103" fmla="*/ 1092425 h 1901629"/>
              <a:gd name="connsiteX104" fmla="*/ 865848 w 3166015"/>
              <a:gd name="connsiteY104" fmla="*/ 1116701 h 1901629"/>
              <a:gd name="connsiteX105" fmla="*/ 841572 w 3166015"/>
              <a:gd name="connsiteY105" fmla="*/ 1124793 h 1901629"/>
              <a:gd name="connsiteX106" fmla="*/ 550259 w 3166015"/>
              <a:gd name="connsiteY106" fmla="*/ 1157161 h 1901629"/>
              <a:gd name="connsiteX107" fmla="*/ 525983 w 3166015"/>
              <a:gd name="connsiteY107" fmla="*/ 1173345 h 1901629"/>
              <a:gd name="connsiteX108" fmla="*/ 493614 w 3166015"/>
              <a:gd name="connsiteY108" fmla="*/ 1278542 h 1901629"/>
              <a:gd name="connsiteX109" fmla="*/ 501706 w 3166015"/>
              <a:gd name="connsiteY109" fmla="*/ 1399922 h 1901629"/>
              <a:gd name="connsiteX110" fmla="*/ 509799 w 3166015"/>
              <a:gd name="connsiteY110" fmla="*/ 1424199 h 1901629"/>
              <a:gd name="connsiteX111" fmla="*/ 558351 w 3166015"/>
              <a:gd name="connsiteY111" fmla="*/ 1440383 h 1901629"/>
              <a:gd name="connsiteX112" fmla="*/ 639271 w 3166015"/>
              <a:gd name="connsiteY112" fmla="*/ 1456567 h 1901629"/>
              <a:gd name="connsiteX113" fmla="*/ 712099 w 3166015"/>
              <a:gd name="connsiteY113" fmla="*/ 1472751 h 1901629"/>
              <a:gd name="connsiteX114" fmla="*/ 728283 w 3166015"/>
              <a:gd name="connsiteY114" fmla="*/ 1497027 h 1901629"/>
              <a:gd name="connsiteX115" fmla="*/ 768744 w 3166015"/>
              <a:gd name="connsiteY115" fmla="*/ 1529395 h 1901629"/>
              <a:gd name="connsiteX116" fmla="*/ 801112 w 3166015"/>
              <a:gd name="connsiteY116" fmla="*/ 1602223 h 1901629"/>
              <a:gd name="connsiteX117" fmla="*/ 776836 w 3166015"/>
              <a:gd name="connsiteY117" fmla="*/ 1764064 h 1901629"/>
              <a:gd name="connsiteX118" fmla="*/ 776836 w 3166015"/>
              <a:gd name="connsiteY118" fmla="*/ 1764064 h 1901629"/>
              <a:gd name="connsiteX119" fmla="*/ 768744 w 3166015"/>
              <a:gd name="connsiteY119" fmla="*/ 1804524 h 1901629"/>
              <a:gd name="connsiteX120" fmla="*/ 744468 w 3166015"/>
              <a:gd name="connsiteY120" fmla="*/ 1820708 h 1901629"/>
              <a:gd name="connsiteX121" fmla="*/ 720191 w 3166015"/>
              <a:gd name="connsiteY121" fmla="*/ 1861168 h 1901629"/>
              <a:gd name="connsiteX122" fmla="*/ 671639 w 3166015"/>
              <a:gd name="connsiteY122" fmla="*/ 1877353 h 1901629"/>
              <a:gd name="connsiteX123" fmla="*/ 614995 w 3166015"/>
              <a:gd name="connsiteY123" fmla="*/ 1893537 h 1901629"/>
              <a:gd name="connsiteX124" fmla="*/ 428878 w 3166015"/>
              <a:gd name="connsiteY124" fmla="*/ 1901629 h 1901629"/>
              <a:gd name="connsiteX125" fmla="*/ 307498 w 3166015"/>
              <a:gd name="connsiteY125" fmla="*/ 1893537 h 1901629"/>
              <a:gd name="connsiteX126" fmla="*/ 258945 w 3166015"/>
              <a:gd name="connsiteY126" fmla="*/ 1877353 h 1901629"/>
              <a:gd name="connsiteX127" fmla="*/ 234669 w 3166015"/>
              <a:gd name="connsiteY127" fmla="*/ 1869260 h 1901629"/>
              <a:gd name="connsiteX128" fmla="*/ 210393 w 3166015"/>
              <a:gd name="connsiteY128" fmla="*/ 1853076 h 1901629"/>
              <a:gd name="connsiteX129" fmla="*/ 113289 w 3166015"/>
              <a:gd name="connsiteY129" fmla="*/ 1828800 h 1901629"/>
              <a:gd name="connsiteX130" fmla="*/ 145657 w 3166015"/>
              <a:gd name="connsiteY130" fmla="*/ 1828800 h 1901629"/>
              <a:gd name="connsiteX0" fmla="*/ 145657 w 3149151"/>
              <a:gd name="connsiteY0" fmla="*/ 1828800 h 1901629"/>
              <a:gd name="connsiteX1" fmla="*/ 137565 w 3149151"/>
              <a:gd name="connsiteY1" fmla="*/ 1804524 h 1901629"/>
              <a:gd name="connsiteX2" fmla="*/ 121381 w 3149151"/>
              <a:gd name="connsiteY2" fmla="*/ 1780248 h 1901629"/>
              <a:gd name="connsiteX3" fmla="*/ 113289 w 3149151"/>
              <a:gd name="connsiteY3" fmla="*/ 1691236 h 1901629"/>
              <a:gd name="connsiteX4" fmla="*/ 105197 w 3149151"/>
              <a:gd name="connsiteY4" fmla="*/ 1634591 h 1901629"/>
              <a:gd name="connsiteX5" fmla="*/ 89013 w 3149151"/>
              <a:gd name="connsiteY5" fmla="*/ 1488935 h 1901629"/>
              <a:gd name="connsiteX6" fmla="*/ 72829 w 3149151"/>
              <a:gd name="connsiteY6" fmla="*/ 1302818 h 1901629"/>
              <a:gd name="connsiteX7" fmla="*/ 56645 w 3149151"/>
              <a:gd name="connsiteY7" fmla="*/ 1254266 h 1901629"/>
              <a:gd name="connsiteX8" fmla="*/ 48553 w 3149151"/>
              <a:gd name="connsiteY8" fmla="*/ 1229990 h 1901629"/>
              <a:gd name="connsiteX9" fmla="*/ 16184 w 3149151"/>
              <a:gd name="connsiteY9" fmla="*/ 1140977 h 1901629"/>
              <a:gd name="connsiteX10" fmla="*/ 8092 w 3149151"/>
              <a:gd name="connsiteY10" fmla="*/ 1076241 h 1901629"/>
              <a:gd name="connsiteX11" fmla="*/ 0 w 3149151"/>
              <a:gd name="connsiteY11" fmla="*/ 1019597 h 1901629"/>
              <a:gd name="connsiteX12" fmla="*/ 8092 w 3149151"/>
              <a:gd name="connsiteY12" fmla="*/ 784928 h 1901629"/>
              <a:gd name="connsiteX13" fmla="*/ 16184 w 3149151"/>
              <a:gd name="connsiteY13" fmla="*/ 752560 h 1901629"/>
              <a:gd name="connsiteX14" fmla="*/ 32368 w 3149151"/>
              <a:gd name="connsiteY14" fmla="*/ 704007 h 1901629"/>
              <a:gd name="connsiteX15" fmla="*/ 40460 w 3149151"/>
              <a:gd name="connsiteY15" fmla="*/ 679731 h 1901629"/>
              <a:gd name="connsiteX16" fmla="*/ 80921 w 3149151"/>
              <a:gd name="connsiteY16" fmla="*/ 590719 h 1901629"/>
              <a:gd name="connsiteX17" fmla="*/ 105197 w 3149151"/>
              <a:gd name="connsiteY17" fmla="*/ 542167 h 1901629"/>
              <a:gd name="connsiteX18" fmla="*/ 129473 w 3149151"/>
              <a:gd name="connsiteY18" fmla="*/ 525983 h 1901629"/>
              <a:gd name="connsiteX19" fmla="*/ 210393 w 3149151"/>
              <a:gd name="connsiteY19" fmla="*/ 509799 h 1901629"/>
              <a:gd name="connsiteX20" fmla="*/ 258945 w 3149151"/>
              <a:gd name="connsiteY20" fmla="*/ 525983 h 1901629"/>
              <a:gd name="connsiteX21" fmla="*/ 283222 w 3149151"/>
              <a:gd name="connsiteY21" fmla="*/ 534075 h 1901629"/>
              <a:gd name="connsiteX22" fmla="*/ 356050 w 3149151"/>
              <a:gd name="connsiteY22" fmla="*/ 566443 h 1901629"/>
              <a:gd name="connsiteX23" fmla="*/ 404602 w 3149151"/>
              <a:gd name="connsiteY23" fmla="*/ 582627 h 1901629"/>
              <a:gd name="connsiteX24" fmla="*/ 574535 w 3149151"/>
              <a:gd name="connsiteY24" fmla="*/ 614995 h 1901629"/>
              <a:gd name="connsiteX25" fmla="*/ 623087 w 3149151"/>
              <a:gd name="connsiteY25" fmla="*/ 631179 h 1901629"/>
              <a:gd name="connsiteX26" fmla="*/ 647363 w 3149151"/>
              <a:gd name="connsiteY26" fmla="*/ 647363 h 1901629"/>
              <a:gd name="connsiteX27" fmla="*/ 784928 w 3149151"/>
              <a:gd name="connsiteY27" fmla="*/ 663547 h 1901629"/>
              <a:gd name="connsiteX28" fmla="*/ 857756 w 3149151"/>
              <a:gd name="connsiteY28" fmla="*/ 679731 h 1901629"/>
              <a:gd name="connsiteX29" fmla="*/ 1027689 w 3149151"/>
              <a:gd name="connsiteY29" fmla="*/ 720191 h 1901629"/>
              <a:gd name="connsiteX30" fmla="*/ 1310910 w 3149151"/>
              <a:gd name="connsiteY30" fmla="*/ 695915 h 1901629"/>
              <a:gd name="connsiteX31" fmla="*/ 1367554 w 3149151"/>
              <a:gd name="connsiteY31" fmla="*/ 687823 h 1901629"/>
              <a:gd name="connsiteX32" fmla="*/ 1448475 w 3149151"/>
              <a:gd name="connsiteY32" fmla="*/ 623087 h 1901629"/>
              <a:gd name="connsiteX33" fmla="*/ 1513211 w 3149151"/>
              <a:gd name="connsiteY33" fmla="*/ 558351 h 1901629"/>
              <a:gd name="connsiteX34" fmla="*/ 1537487 w 3149151"/>
              <a:gd name="connsiteY34" fmla="*/ 477430 h 1901629"/>
              <a:gd name="connsiteX35" fmla="*/ 1545579 w 3149151"/>
              <a:gd name="connsiteY35" fmla="*/ 202301 h 1901629"/>
              <a:gd name="connsiteX36" fmla="*/ 1553671 w 3149151"/>
              <a:gd name="connsiteY36" fmla="*/ 72829 h 1901629"/>
              <a:gd name="connsiteX37" fmla="*/ 1561763 w 3149151"/>
              <a:gd name="connsiteY37" fmla="*/ 48553 h 1901629"/>
              <a:gd name="connsiteX38" fmla="*/ 1683144 w 3149151"/>
              <a:gd name="connsiteY38" fmla="*/ 0 h 1901629"/>
              <a:gd name="connsiteX39" fmla="*/ 1772156 w 3149151"/>
              <a:gd name="connsiteY39" fmla="*/ 8092 h 1901629"/>
              <a:gd name="connsiteX40" fmla="*/ 1909721 w 3149151"/>
              <a:gd name="connsiteY40" fmla="*/ 48553 h 1901629"/>
              <a:gd name="connsiteX41" fmla="*/ 2298138 w 3149151"/>
              <a:gd name="connsiteY41" fmla="*/ 80921 h 1901629"/>
              <a:gd name="connsiteX42" fmla="*/ 2468071 w 3149151"/>
              <a:gd name="connsiteY42" fmla="*/ 129473 h 1901629"/>
              <a:gd name="connsiteX43" fmla="*/ 2735108 w 3149151"/>
              <a:gd name="connsiteY43" fmla="*/ 218485 h 1901629"/>
              <a:gd name="connsiteX44" fmla="*/ 2864581 w 3149151"/>
              <a:gd name="connsiteY44" fmla="*/ 186117 h 1901629"/>
              <a:gd name="connsiteX45" fmla="*/ 3002145 w 3149151"/>
              <a:gd name="connsiteY45" fmla="*/ 194209 h 1901629"/>
              <a:gd name="connsiteX46" fmla="*/ 3042606 w 3149151"/>
              <a:gd name="connsiteY46" fmla="*/ 388418 h 1901629"/>
              <a:gd name="connsiteX47" fmla="*/ 3066882 w 3149151"/>
              <a:gd name="connsiteY47" fmla="*/ 647363 h 1901629"/>
              <a:gd name="connsiteX48" fmla="*/ 3083066 w 3149151"/>
              <a:gd name="connsiteY48" fmla="*/ 865848 h 1901629"/>
              <a:gd name="connsiteX49" fmla="*/ 3091158 w 3149151"/>
              <a:gd name="connsiteY49" fmla="*/ 890124 h 1901629"/>
              <a:gd name="connsiteX50" fmla="*/ 3107342 w 3149151"/>
              <a:gd name="connsiteY50" fmla="*/ 946768 h 1901629"/>
              <a:gd name="connsiteX51" fmla="*/ 3123526 w 3149151"/>
              <a:gd name="connsiteY51" fmla="*/ 1035781 h 1901629"/>
              <a:gd name="connsiteX52" fmla="*/ 3131618 w 3149151"/>
              <a:gd name="connsiteY52" fmla="*/ 1068149 h 1901629"/>
              <a:gd name="connsiteX53" fmla="*/ 3147802 w 3149151"/>
              <a:gd name="connsiteY53" fmla="*/ 1537487 h 1901629"/>
              <a:gd name="connsiteX54" fmla="*/ 3123526 w 3149151"/>
              <a:gd name="connsiteY54" fmla="*/ 1602223 h 1901629"/>
              <a:gd name="connsiteX55" fmla="*/ 3115434 w 3149151"/>
              <a:gd name="connsiteY55" fmla="*/ 1626499 h 1901629"/>
              <a:gd name="connsiteX56" fmla="*/ 3091158 w 3149151"/>
              <a:gd name="connsiteY56" fmla="*/ 1634591 h 1901629"/>
              <a:gd name="connsiteX57" fmla="*/ 3074974 w 3149151"/>
              <a:gd name="connsiteY57" fmla="*/ 1650776 h 1901629"/>
              <a:gd name="connsiteX58" fmla="*/ 3026422 w 3149151"/>
              <a:gd name="connsiteY58" fmla="*/ 1666960 h 1901629"/>
              <a:gd name="connsiteX59" fmla="*/ 3010237 w 3149151"/>
              <a:gd name="connsiteY59" fmla="*/ 1683144 h 1901629"/>
              <a:gd name="connsiteX60" fmla="*/ 2905041 w 3149151"/>
              <a:gd name="connsiteY60" fmla="*/ 1699328 h 1901629"/>
              <a:gd name="connsiteX61" fmla="*/ 2807937 w 3149151"/>
              <a:gd name="connsiteY61" fmla="*/ 1691236 h 1901629"/>
              <a:gd name="connsiteX62" fmla="*/ 2735108 w 3149151"/>
              <a:gd name="connsiteY62" fmla="*/ 1650776 h 1901629"/>
              <a:gd name="connsiteX63" fmla="*/ 2686556 w 3149151"/>
              <a:gd name="connsiteY63" fmla="*/ 1634591 h 1901629"/>
              <a:gd name="connsiteX64" fmla="*/ 2662280 w 3149151"/>
              <a:gd name="connsiteY64" fmla="*/ 1626499 h 1901629"/>
              <a:gd name="connsiteX65" fmla="*/ 2638004 w 3149151"/>
              <a:gd name="connsiteY65" fmla="*/ 1610315 h 1901629"/>
              <a:gd name="connsiteX66" fmla="*/ 2605636 w 3149151"/>
              <a:gd name="connsiteY66" fmla="*/ 1602223 h 1901629"/>
              <a:gd name="connsiteX67" fmla="*/ 2581360 w 3149151"/>
              <a:gd name="connsiteY67" fmla="*/ 1594131 h 1901629"/>
              <a:gd name="connsiteX68" fmla="*/ 2548991 w 3149151"/>
              <a:gd name="connsiteY68" fmla="*/ 1586039 h 1901629"/>
              <a:gd name="connsiteX69" fmla="*/ 2500439 w 3149151"/>
              <a:gd name="connsiteY69" fmla="*/ 1569855 h 1901629"/>
              <a:gd name="connsiteX70" fmla="*/ 2468071 w 3149151"/>
              <a:gd name="connsiteY70" fmla="*/ 1561763 h 1901629"/>
              <a:gd name="connsiteX71" fmla="*/ 2419519 w 3149151"/>
              <a:gd name="connsiteY71" fmla="*/ 1545579 h 1901629"/>
              <a:gd name="connsiteX72" fmla="*/ 2395243 w 3149151"/>
              <a:gd name="connsiteY72" fmla="*/ 1521303 h 1901629"/>
              <a:gd name="connsiteX73" fmla="*/ 2338599 w 3149151"/>
              <a:gd name="connsiteY73" fmla="*/ 1505119 h 1901629"/>
              <a:gd name="connsiteX74" fmla="*/ 2168666 w 3149151"/>
              <a:gd name="connsiteY74" fmla="*/ 1480843 h 1901629"/>
              <a:gd name="connsiteX75" fmla="*/ 2136298 w 3149151"/>
              <a:gd name="connsiteY75" fmla="*/ 1488935 h 1901629"/>
              <a:gd name="connsiteX76" fmla="*/ 2087745 w 3149151"/>
              <a:gd name="connsiteY76" fmla="*/ 1505119 h 1901629"/>
              <a:gd name="connsiteX77" fmla="*/ 1982549 w 3149151"/>
              <a:gd name="connsiteY77" fmla="*/ 1521303 h 1901629"/>
              <a:gd name="connsiteX78" fmla="*/ 1885445 w 3149151"/>
              <a:gd name="connsiteY78" fmla="*/ 1513211 h 1901629"/>
              <a:gd name="connsiteX79" fmla="*/ 1853076 w 3149151"/>
              <a:gd name="connsiteY79" fmla="*/ 1505119 h 1901629"/>
              <a:gd name="connsiteX80" fmla="*/ 1788340 w 3149151"/>
              <a:gd name="connsiteY80" fmla="*/ 1497027 h 1901629"/>
              <a:gd name="connsiteX81" fmla="*/ 1602223 w 3149151"/>
              <a:gd name="connsiteY81" fmla="*/ 1505119 h 1901629"/>
              <a:gd name="connsiteX82" fmla="*/ 1497027 w 3149151"/>
              <a:gd name="connsiteY82" fmla="*/ 1529395 h 1901629"/>
              <a:gd name="connsiteX83" fmla="*/ 1472751 w 3149151"/>
              <a:gd name="connsiteY83" fmla="*/ 1537487 h 1901629"/>
              <a:gd name="connsiteX84" fmla="*/ 1448475 w 3149151"/>
              <a:gd name="connsiteY84" fmla="*/ 1529395 h 1901629"/>
              <a:gd name="connsiteX85" fmla="*/ 1440383 w 3149151"/>
              <a:gd name="connsiteY85" fmla="*/ 1505119 h 1901629"/>
              <a:gd name="connsiteX86" fmla="*/ 1448475 w 3149151"/>
              <a:gd name="connsiteY86" fmla="*/ 1343278 h 1901629"/>
              <a:gd name="connsiteX87" fmla="*/ 1464659 w 3149151"/>
              <a:gd name="connsiteY87" fmla="*/ 1294726 h 1901629"/>
              <a:gd name="connsiteX88" fmla="*/ 1472751 w 3149151"/>
              <a:gd name="connsiteY88" fmla="*/ 1229990 h 1901629"/>
              <a:gd name="connsiteX89" fmla="*/ 1488935 w 3149151"/>
              <a:gd name="connsiteY89" fmla="*/ 1205714 h 1901629"/>
              <a:gd name="connsiteX90" fmla="*/ 1480843 w 3149151"/>
              <a:gd name="connsiteY90" fmla="*/ 1124793 h 1901629"/>
              <a:gd name="connsiteX91" fmla="*/ 1472751 w 3149151"/>
              <a:gd name="connsiteY91" fmla="*/ 1100517 h 1901629"/>
              <a:gd name="connsiteX92" fmla="*/ 1448475 w 3149151"/>
              <a:gd name="connsiteY92" fmla="*/ 1092425 h 1901629"/>
              <a:gd name="connsiteX93" fmla="*/ 1424199 w 3149151"/>
              <a:gd name="connsiteY93" fmla="*/ 1076241 h 1901629"/>
              <a:gd name="connsiteX94" fmla="*/ 1286634 w 3149151"/>
              <a:gd name="connsiteY94" fmla="*/ 1060057 h 1901629"/>
              <a:gd name="connsiteX95" fmla="*/ 1181437 w 3149151"/>
              <a:gd name="connsiteY95" fmla="*/ 1035781 h 1901629"/>
              <a:gd name="connsiteX96" fmla="*/ 1149069 w 3149151"/>
              <a:gd name="connsiteY96" fmla="*/ 1027689 h 1901629"/>
              <a:gd name="connsiteX97" fmla="*/ 1060057 w 3149151"/>
              <a:gd name="connsiteY97" fmla="*/ 1011505 h 1901629"/>
              <a:gd name="connsiteX98" fmla="*/ 1019597 w 3149151"/>
              <a:gd name="connsiteY98" fmla="*/ 1019597 h 1901629"/>
              <a:gd name="connsiteX99" fmla="*/ 971045 w 3149151"/>
              <a:gd name="connsiteY99" fmla="*/ 1051965 h 1901629"/>
              <a:gd name="connsiteX100" fmla="*/ 946768 w 3149151"/>
              <a:gd name="connsiteY100" fmla="*/ 1060057 h 1901629"/>
              <a:gd name="connsiteX101" fmla="*/ 922492 w 3149151"/>
              <a:gd name="connsiteY101" fmla="*/ 1076241 h 1901629"/>
              <a:gd name="connsiteX102" fmla="*/ 873940 w 3149151"/>
              <a:gd name="connsiteY102" fmla="*/ 1092425 h 1901629"/>
              <a:gd name="connsiteX103" fmla="*/ 865848 w 3149151"/>
              <a:gd name="connsiteY103" fmla="*/ 1116701 h 1901629"/>
              <a:gd name="connsiteX104" fmla="*/ 841572 w 3149151"/>
              <a:gd name="connsiteY104" fmla="*/ 1124793 h 1901629"/>
              <a:gd name="connsiteX105" fmla="*/ 550259 w 3149151"/>
              <a:gd name="connsiteY105" fmla="*/ 1157161 h 1901629"/>
              <a:gd name="connsiteX106" fmla="*/ 525983 w 3149151"/>
              <a:gd name="connsiteY106" fmla="*/ 1173345 h 1901629"/>
              <a:gd name="connsiteX107" fmla="*/ 493614 w 3149151"/>
              <a:gd name="connsiteY107" fmla="*/ 1278542 h 1901629"/>
              <a:gd name="connsiteX108" fmla="*/ 501706 w 3149151"/>
              <a:gd name="connsiteY108" fmla="*/ 1399922 h 1901629"/>
              <a:gd name="connsiteX109" fmla="*/ 509799 w 3149151"/>
              <a:gd name="connsiteY109" fmla="*/ 1424199 h 1901629"/>
              <a:gd name="connsiteX110" fmla="*/ 558351 w 3149151"/>
              <a:gd name="connsiteY110" fmla="*/ 1440383 h 1901629"/>
              <a:gd name="connsiteX111" fmla="*/ 639271 w 3149151"/>
              <a:gd name="connsiteY111" fmla="*/ 1456567 h 1901629"/>
              <a:gd name="connsiteX112" fmla="*/ 712099 w 3149151"/>
              <a:gd name="connsiteY112" fmla="*/ 1472751 h 1901629"/>
              <a:gd name="connsiteX113" fmla="*/ 728283 w 3149151"/>
              <a:gd name="connsiteY113" fmla="*/ 1497027 h 1901629"/>
              <a:gd name="connsiteX114" fmla="*/ 768744 w 3149151"/>
              <a:gd name="connsiteY114" fmla="*/ 1529395 h 1901629"/>
              <a:gd name="connsiteX115" fmla="*/ 801112 w 3149151"/>
              <a:gd name="connsiteY115" fmla="*/ 1602223 h 1901629"/>
              <a:gd name="connsiteX116" fmla="*/ 776836 w 3149151"/>
              <a:gd name="connsiteY116" fmla="*/ 1764064 h 1901629"/>
              <a:gd name="connsiteX117" fmla="*/ 776836 w 3149151"/>
              <a:gd name="connsiteY117" fmla="*/ 1764064 h 1901629"/>
              <a:gd name="connsiteX118" fmla="*/ 768744 w 3149151"/>
              <a:gd name="connsiteY118" fmla="*/ 1804524 h 1901629"/>
              <a:gd name="connsiteX119" fmla="*/ 744468 w 3149151"/>
              <a:gd name="connsiteY119" fmla="*/ 1820708 h 1901629"/>
              <a:gd name="connsiteX120" fmla="*/ 720191 w 3149151"/>
              <a:gd name="connsiteY120" fmla="*/ 1861168 h 1901629"/>
              <a:gd name="connsiteX121" fmla="*/ 671639 w 3149151"/>
              <a:gd name="connsiteY121" fmla="*/ 1877353 h 1901629"/>
              <a:gd name="connsiteX122" fmla="*/ 614995 w 3149151"/>
              <a:gd name="connsiteY122" fmla="*/ 1893537 h 1901629"/>
              <a:gd name="connsiteX123" fmla="*/ 428878 w 3149151"/>
              <a:gd name="connsiteY123" fmla="*/ 1901629 h 1901629"/>
              <a:gd name="connsiteX124" fmla="*/ 307498 w 3149151"/>
              <a:gd name="connsiteY124" fmla="*/ 1893537 h 1901629"/>
              <a:gd name="connsiteX125" fmla="*/ 258945 w 3149151"/>
              <a:gd name="connsiteY125" fmla="*/ 1877353 h 1901629"/>
              <a:gd name="connsiteX126" fmla="*/ 234669 w 3149151"/>
              <a:gd name="connsiteY126" fmla="*/ 1869260 h 1901629"/>
              <a:gd name="connsiteX127" fmla="*/ 210393 w 3149151"/>
              <a:gd name="connsiteY127" fmla="*/ 1853076 h 1901629"/>
              <a:gd name="connsiteX128" fmla="*/ 113289 w 3149151"/>
              <a:gd name="connsiteY128" fmla="*/ 1828800 h 1901629"/>
              <a:gd name="connsiteX129" fmla="*/ 145657 w 3149151"/>
              <a:gd name="connsiteY12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07342 w 3147802"/>
              <a:gd name="connsiteY50" fmla="*/ 946768 h 1901629"/>
              <a:gd name="connsiteX51" fmla="*/ 3123526 w 3147802"/>
              <a:gd name="connsiteY51" fmla="*/ 1035781 h 1901629"/>
              <a:gd name="connsiteX52" fmla="*/ 3147802 w 3147802"/>
              <a:gd name="connsiteY52" fmla="*/ 1537487 h 1901629"/>
              <a:gd name="connsiteX53" fmla="*/ 3123526 w 3147802"/>
              <a:gd name="connsiteY53" fmla="*/ 1602223 h 1901629"/>
              <a:gd name="connsiteX54" fmla="*/ 3115434 w 3147802"/>
              <a:gd name="connsiteY54" fmla="*/ 1626499 h 1901629"/>
              <a:gd name="connsiteX55" fmla="*/ 3091158 w 3147802"/>
              <a:gd name="connsiteY55" fmla="*/ 1634591 h 1901629"/>
              <a:gd name="connsiteX56" fmla="*/ 3074974 w 3147802"/>
              <a:gd name="connsiteY56" fmla="*/ 1650776 h 1901629"/>
              <a:gd name="connsiteX57" fmla="*/ 3026422 w 3147802"/>
              <a:gd name="connsiteY57" fmla="*/ 1666960 h 1901629"/>
              <a:gd name="connsiteX58" fmla="*/ 3010237 w 3147802"/>
              <a:gd name="connsiteY58" fmla="*/ 1683144 h 1901629"/>
              <a:gd name="connsiteX59" fmla="*/ 2905041 w 3147802"/>
              <a:gd name="connsiteY59" fmla="*/ 1699328 h 1901629"/>
              <a:gd name="connsiteX60" fmla="*/ 2807937 w 3147802"/>
              <a:gd name="connsiteY60" fmla="*/ 1691236 h 1901629"/>
              <a:gd name="connsiteX61" fmla="*/ 2735108 w 3147802"/>
              <a:gd name="connsiteY61" fmla="*/ 1650776 h 1901629"/>
              <a:gd name="connsiteX62" fmla="*/ 2686556 w 3147802"/>
              <a:gd name="connsiteY62" fmla="*/ 1634591 h 1901629"/>
              <a:gd name="connsiteX63" fmla="*/ 2662280 w 3147802"/>
              <a:gd name="connsiteY63" fmla="*/ 1626499 h 1901629"/>
              <a:gd name="connsiteX64" fmla="*/ 2638004 w 3147802"/>
              <a:gd name="connsiteY64" fmla="*/ 1610315 h 1901629"/>
              <a:gd name="connsiteX65" fmla="*/ 2605636 w 3147802"/>
              <a:gd name="connsiteY65" fmla="*/ 1602223 h 1901629"/>
              <a:gd name="connsiteX66" fmla="*/ 2581360 w 3147802"/>
              <a:gd name="connsiteY66" fmla="*/ 1594131 h 1901629"/>
              <a:gd name="connsiteX67" fmla="*/ 2548991 w 3147802"/>
              <a:gd name="connsiteY67" fmla="*/ 1586039 h 1901629"/>
              <a:gd name="connsiteX68" fmla="*/ 2500439 w 3147802"/>
              <a:gd name="connsiteY68" fmla="*/ 1569855 h 1901629"/>
              <a:gd name="connsiteX69" fmla="*/ 2468071 w 3147802"/>
              <a:gd name="connsiteY69" fmla="*/ 1561763 h 1901629"/>
              <a:gd name="connsiteX70" fmla="*/ 2419519 w 3147802"/>
              <a:gd name="connsiteY70" fmla="*/ 1545579 h 1901629"/>
              <a:gd name="connsiteX71" fmla="*/ 2395243 w 3147802"/>
              <a:gd name="connsiteY71" fmla="*/ 1521303 h 1901629"/>
              <a:gd name="connsiteX72" fmla="*/ 2338599 w 3147802"/>
              <a:gd name="connsiteY72" fmla="*/ 1505119 h 1901629"/>
              <a:gd name="connsiteX73" fmla="*/ 2168666 w 3147802"/>
              <a:gd name="connsiteY73" fmla="*/ 1480843 h 1901629"/>
              <a:gd name="connsiteX74" fmla="*/ 2136298 w 3147802"/>
              <a:gd name="connsiteY74" fmla="*/ 1488935 h 1901629"/>
              <a:gd name="connsiteX75" fmla="*/ 2087745 w 3147802"/>
              <a:gd name="connsiteY75" fmla="*/ 1505119 h 1901629"/>
              <a:gd name="connsiteX76" fmla="*/ 1982549 w 3147802"/>
              <a:gd name="connsiteY76" fmla="*/ 1521303 h 1901629"/>
              <a:gd name="connsiteX77" fmla="*/ 1885445 w 3147802"/>
              <a:gd name="connsiteY77" fmla="*/ 1513211 h 1901629"/>
              <a:gd name="connsiteX78" fmla="*/ 1853076 w 3147802"/>
              <a:gd name="connsiteY78" fmla="*/ 1505119 h 1901629"/>
              <a:gd name="connsiteX79" fmla="*/ 1788340 w 3147802"/>
              <a:gd name="connsiteY79" fmla="*/ 1497027 h 1901629"/>
              <a:gd name="connsiteX80" fmla="*/ 1602223 w 3147802"/>
              <a:gd name="connsiteY80" fmla="*/ 1505119 h 1901629"/>
              <a:gd name="connsiteX81" fmla="*/ 1497027 w 3147802"/>
              <a:gd name="connsiteY81" fmla="*/ 1529395 h 1901629"/>
              <a:gd name="connsiteX82" fmla="*/ 1472751 w 3147802"/>
              <a:gd name="connsiteY82" fmla="*/ 1537487 h 1901629"/>
              <a:gd name="connsiteX83" fmla="*/ 1448475 w 3147802"/>
              <a:gd name="connsiteY83" fmla="*/ 1529395 h 1901629"/>
              <a:gd name="connsiteX84" fmla="*/ 1440383 w 3147802"/>
              <a:gd name="connsiteY84" fmla="*/ 1505119 h 1901629"/>
              <a:gd name="connsiteX85" fmla="*/ 1448475 w 3147802"/>
              <a:gd name="connsiteY85" fmla="*/ 1343278 h 1901629"/>
              <a:gd name="connsiteX86" fmla="*/ 1464659 w 3147802"/>
              <a:gd name="connsiteY86" fmla="*/ 1294726 h 1901629"/>
              <a:gd name="connsiteX87" fmla="*/ 1472751 w 3147802"/>
              <a:gd name="connsiteY87" fmla="*/ 1229990 h 1901629"/>
              <a:gd name="connsiteX88" fmla="*/ 1488935 w 3147802"/>
              <a:gd name="connsiteY88" fmla="*/ 1205714 h 1901629"/>
              <a:gd name="connsiteX89" fmla="*/ 1480843 w 3147802"/>
              <a:gd name="connsiteY89" fmla="*/ 1124793 h 1901629"/>
              <a:gd name="connsiteX90" fmla="*/ 1472751 w 3147802"/>
              <a:gd name="connsiteY90" fmla="*/ 1100517 h 1901629"/>
              <a:gd name="connsiteX91" fmla="*/ 1448475 w 3147802"/>
              <a:gd name="connsiteY91" fmla="*/ 1092425 h 1901629"/>
              <a:gd name="connsiteX92" fmla="*/ 1424199 w 3147802"/>
              <a:gd name="connsiteY92" fmla="*/ 1076241 h 1901629"/>
              <a:gd name="connsiteX93" fmla="*/ 1286634 w 3147802"/>
              <a:gd name="connsiteY93" fmla="*/ 1060057 h 1901629"/>
              <a:gd name="connsiteX94" fmla="*/ 1181437 w 3147802"/>
              <a:gd name="connsiteY94" fmla="*/ 1035781 h 1901629"/>
              <a:gd name="connsiteX95" fmla="*/ 1149069 w 3147802"/>
              <a:gd name="connsiteY95" fmla="*/ 1027689 h 1901629"/>
              <a:gd name="connsiteX96" fmla="*/ 1060057 w 3147802"/>
              <a:gd name="connsiteY96" fmla="*/ 1011505 h 1901629"/>
              <a:gd name="connsiteX97" fmla="*/ 1019597 w 3147802"/>
              <a:gd name="connsiteY97" fmla="*/ 1019597 h 1901629"/>
              <a:gd name="connsiteX98" fmla="*/ 971045 w 3147802"/>
              <a:gd name="connsiteY98" fmla="*/ 1051965 h 1901629"/>
              <a:gd name="connsiteX99" fmla="*/ 946768 w 3147802"/>
              <a:gd name="connsiteY99" fmla="*/ 1060057 h 1901629"/>
              <a:gd name="connsiteX100" fmla="*/ 922492 w 3147802"/>
              <a:gd name="connsiteY100" fmla="*/ 1076241 h 1901629"/>
              <a:gd name="connsiteX101" fmla="*/ 873940 w 3147802"/>
              <a:gd name="connsiteY101" fmla="*/ 1092425 h 1901629"/>
              <a:gd name="connsiteX102" fmla="*/ 865848 w 3147802"/>
              <a:gd name="connsiteY102" fmla="*/ 1116701 h 1901629"/>
              <a:gd name="connsiteX103" fmla="*/ 841572 w 3147802"/>
              <a:gd name="connsiteY103" fmla="*/ 1124793 h 1901629"/>
              <a:gd name="connsiteX104" fmla="*/ 550259 w 3147802"/>
              <a:gd name="connsiteY104" fmla="*/ 1157161 h 1901629"/>
              <a:gd name="connsiteX105" fmla="*/ 525983 w 3147802"/>
              <a:gd name="connsiteY105" fmla="*/ 1173345 h 1901629"/>
              <a:gd name="connsiteX106" fmla="*/ 493614 w 3147802"/>
              <a:gd name="connsiteY106" fmla="*/ 1278542 h 1901629"/>
              <a:gd name="connsiteX107" fmla="*/ 501706 w 3147802"/>
              <a:gd name="connsiteY107" fmla="*/ 1399922 h 1901629"/>
              <a:gd name="connsiteX108" fmla="*/ 509799 w 3147802"/>
              <a:gd name="connsiteY108" fmla="*/ 1424199 h 1901629"/>
              <a:gd name="connsiteX109" fmla="*/ 558351 w 3147802"/>
              <a:gd name="connsiteY109" fmla="*/ 1440383 h 1901629"/>
              <a:gd name="connsiteX110" fmla="*/ 639271 w 3147802"/>
              <a:gd name="connsiteY110" fmla="*/ 1456567 h 1901629"/>
              <a:gd name="connsiteX111" fmla="*/ 712099 w 3147802"/>
              <a:gd name="connsiteY111" fmla="*/ 1472751 h 1901629"/>
              <a:gd name="connsiteX112" fmla="*/ 728283 w 3147802"/>
              <a:gd name="connsiteY112" fmla="*/ 1497027 h 1901629"/>
              <a:gd name="connsiteX113" fmla="*/ 768744 w 3147802"/>
              <a:gd name="connsiteY113" fmla="*/ 1529395 h 1901629"/>
              <a:gd name="connsiteX114" fmla="*/ 801112 w 3147802"/>
              <a:gd name="connsiteY114" fmla="*/ 1602223 h 1901629"/>
              <a:gd name="connsiteX115" fmla="*/ 776836 w 3147802"/>
              <a:gd name="connsiteY115" fmla="*/ 1764064 h 1901629"/>
              <a:gd name="connsiteX116" fmla="*/ 776836 w 3147802"/>
              <a:gd name="connsiteY116" fmla="*/ 1764064 h 1901629"/>
              <a:gd name="connsiteX117" fmla="*/ 768744 w 3147802"/>
              <a:gd name="connsiteY117" fmla="*/ 1804524 h 1901629"/>
              <a:gd name="connsiteX118" fmla="*/ 744468 w 3147802"/>
              <a:gd name="connsiteY118" fmla="*/ 1820708 h 1901629"/>
              <a:gd name="connsiteX119" fmla="*/ 720191 w 3147802"/>
              <a:gd name="connsiteY119" fmla="*/ 1861168 h 1901629"/>
              <a:gd name="connsiteX120" fmla="*/ 671639 w 3147802"/>
              <a:gd name="connsiteY120" fmla="*/ 1877353 h 1901629"/>
              <a:gd name="connsiteX121" fmla="*/ 614995 w 3147802"/>
              <a:gd name="connsiteY121" fmla="*/ 1893537 h 1901629"/>
              <a:gd name="connsiteX122" fmla="*/ 428878 w 3147802"/>
              <a:gd name="connsiteY122" fmla="*/ 1901629 h 1901629"/>
              <a:gd name="connsiteX123" fmla="*/ 307498 w 3147802"/>
              <a:gd name="connsiteY123" fmla="*/ 1893537 h 1901629"/>
              <a:gd name="connsiteX124" fmla="*/ 258945 w 3147802"/>
              <a:gd name="connsiteY124" fmla="*/ 1877353 h 1901629"/>
              <a:gd name="connsiteX125" fmla="*/ 234669 w 3147802"/>
              <a:gd name="connsiteY125" fmla="*/ 1869260 h 1901629"/>
              <a:gd name="connsiteX126" fmla="*/ 210393 w 3147802"/>
              <a:gd name="connsiteY126" fmla="*/ 1853076 h 1901629"/>
              <a:gd name="connsiteX127" fmla="*/ 113289 w 3147802"/>
              <a:gd name="connsiteY127" fmla="*/ 1828800 h 1901629"/>
              <a:gd name="connsiteX128" fmla="*/ 145657 w 3147802"/>
              <a:gd name="connsiteY12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23526 w 3147802"/>
              <a:gd name="connsiteY50" fmla="*/ 1035781 h 1901629"/>
              <a:gd name="connsiteX51" fmla="*/ 3147802 w 3147802"/>
              <a:gd name="connsiteY51" fmla="*/ 1537487 h 1901629"/>
              <a:gd name="connsiteX52" fmla="*/ 3123526 w 3147802"/>
              <a:gd name="connsiteY52" fmla="*/ 1602223 h 1901629"/>
              <a:gd name="connsiteX53" fmla="*/ 3115434 w 3147802"/>
              <a:gd name="connsiteY53" fmla="*/ 1626499 h 1901629"/>
              <a:gd name="connsiteX54" fmla="*/ 3091158 w 3147802"/>
              <a:gd name="connsiteY54" fmla="*/ 1634591 h 1901629"/>
              <a:gd name="connsiteX55" fmla="*/ 3074974 w 3147802"/>
              <a:gd name="connsiteY55" fmla="*/ 1650776 h 1901629"/>
              <a:gd name="connsiteX56" fmla="*/ 3026422 w 3147802"/>
              <a:gd name="connsiteY56" fmla="*/ 1666960 h 1901629"/>
              <a:gd name="connsiteX57" fmla="*/ 3010237 w 3147802"/>
              <a:gd name="connsiteY57" fmla="*/ 1683144 h 1901629"/>
              <a:gd name="connsiteX58" fmla="*/ 2905041 w 3147802"/>
              <a:gd name="connsiteY58" fmla="*/ 1699328 h 1901629"/>
              <a:gd name="connsiteX59" fmla="*/ 2807937 w 3147802"/>
              <a:gd name="connsiteY59" fmla="*/ 1691236 h 1901629"/>
              <a:gd name="connsiteX60" fmla="*/ 2735108 w 3147802"/>
              <a:gd name="connsiteY60" fmla="*/ 1650776 h 1901629"/>
              <a:gd name="connsiteX61" fmla="*/ 2686556 w 3147802"/>
              <a:gd name="connsiteY61" fmla="*/ 1634591 h 1901629"/>
              <a:gd name="connsiteX62" fmla="*/ 2662280 w 3147802"/>
              <a:gd name="connsiteY62" fmla="*/ 1626499 h 1901629"/>
              <a:gd name="connsiteX63" fmla="*/ 2638004 w 3147802"/>
              <a:gd name="connsiteY63" fmla="*/ 1610315 h 1901629"/>
              <a:gd name="connsiteX64" fmla="*/ 2605636 w 3147802"/>
              <a:gd name="connsiteY64" fmla="*/ 1602223 h 1901629"/>
              <a:gd name="connsiteX65" fmla="*/ 2581360 w 3147802"/>
              <a:gd name="connsiteY65" fmla="*/ 1594131 h 1901629"/>
              <a:gd name="connsiteX66" fmla="*/ 2548991 w 3147802"/>
              <a:gd name="connsiteY66" fmla="*/ 1586039 h 1901629"/>
              <a:gd name="connsiteX67" fmla="*/ 2500439 w 3147802"/>
              <a:gd name="connsiteY67" fmla="*/ 1569855 h 1901629"/>
              <a:gd name="connsiteX68" fmla="*/ 2468071 w 3147802"/>
              <a:gd name="connsiteY68" fmla="*/ 1561763 h 1901629"/>
              <a:gd name="connsiteX69" fmla="*/ 2419519 w 3147802"/>
              <a:gd name="connsiteY69" fmla="*/ 1545579 h 1901629"/>
              <a:gd name="connsiteX70" fmla="*/ 2395243 w 3147802"/>
              <a:gd name="connsiteY70" fmla="*/ 1521303 h 1901629"/>
              <a:gd name="connsiteX71" fmla="*/ 2338599 w 3147802"/>
              <a:gd name="connsiteY71" fmla="*/ 1505119 h 1901629"/>
              <a:gd name="connsiteX72" fmla="*/ 2168666 w 3147802"/>
              <a:gd name="connsiteY72" fmla="*/ 1480843 h 1901629"/>
              <a:gd name="connsiteX73" fmla="*/ 2136298 w 3147802"/>
              <a:gd name="connsiteY73" fmla="*/ 1488935 h 1901629"/>
              <a:gd name="connsiteX74" fmla="*/ 2087745 w 3147802"/>
              <a:gd name="connsiteY74" fmla="*/ 1505119 h 1901629"/>
              <a:gd name="connsiteX75" fmla="*/ 1982549 w 3147802"/>
              <a:gd name="connsiteY75" fmla="*/ 1521303 h 1901629"/>
              <a:gd name="connsiteX76" fmla="*/ 1885445 w 3147802"/>
              <a:gd name="connsiteY76" fmla="*/ 1513211 h 1901629"/>
              <a:gd name="connsiteX77" fmla="*/ 1853076 w 3147802"/>
              <a:gd name="connsiteY77" fmla="*/ 1505119 h 1901629"/>
              <a:gd name="connsiteX78" fmla="*/ 1788340 w 3147802"/>
              <a:gd name="connsiteY78" fmla="*/ 1497027 h 1901629"/>
              <a:gd name="connsiteX79" fmla="*/ 1602223 w 3147802"/>
              <a:gd name="connsiteY79" fmla="*/ 1505119 h 1901629"/>
              <a:gd name="connsiteX80" fmla="*/ 1497027 w 3147802"/>
              <a:gd name="connsiteY80" fmla="*/ 1529395 h 1901629"/>
              <a:gd name="connsiteX81" fmla="*/ 1472751 w 3147802"/>
              <a:gd name="connsiteY81" fmla="*/ 1537487 h 1901629"/>
              <a:gd name="connsiteX82" fmla="*/ 1448475 w 3147802"/>
              <a:gd name="connsiteY82" fmla="*/ 1529395 h 1901629"/>
              <a:gd name="connsiteX83" fmla="*/ 1440383 w 3147802"/>
              <a:gd name="connsiteY83" fmla="*/ 1505119 h 1901629"/>
              <a:gd name="connsiteX84" fmla="*/ 1448475 w 3147802"/>
              <a:gd name="connsiteY84" fmla="*/ 1343278 h 1901629"/>
              <a:gd name="connsiteX85" fmla="*/ 1464659 w 3147802"/>
              <a:gd name="connsiteY85" fmla="*/ 1294726 h 1901629"/>
              <a:gd name="connsiteX86" fmla="*/ 1472751 w 3147802"/>
              <a:gd name="connsiteY86" fmla="*/ 1229990 h 1901629"/>
              <a:gd name="connsiteX87" fmla="*/ 1488935 w 3147802"/>
              <a:gd name="connsiteY87" fmla="*/ 1205714 h 1901629"/>
              <a:gd name="connsiteX88" fmla="*/ 1480843 w 3147802"/>
              <a:gd name="connsiteY88" fmla="*/ 1124793 h 1901629"/>
              <a:gd name="connsiteX89" fmla="*/ 1472751 w 3147802"/>
              <a:gd name="connsiteY89" fmla="*/ 1100517 h 1901629"/>
              <a:gd name="connsiteX90" fmla="*/ 1448475 w 3147802"/>
              <a:gd name="connsiteY90" fmla="*/ 1092425 h 1901629"/>
              <a:gd name="connsiteX91" fmla="*/ 1424199 w 3147802"/>
              <a:gd name="connsiteY91" fmla="*/ 1076241 h 1901629"/>
              <a:gd name="connsiteX92" fmla="*/ 1286634 w 3147802"/>
              <a:gd name="connsiteY92" fmla="*/ 1060057 h 1901629"/>
              <a:gd name="connsiteX93" fmla="*/ 1181437 w 3147802"/>
              <a:gd name="connsiteY93" fmla="*/ 1035781 h 1901629"/>
              <a:gd name="connsiteX94" fmla="*/ 1149069 w 3147802"/>
              <a:gd name="connsiteY94" fmla="*/ 1027689 h 1901629"/>
              <a:gd name="connsiteX95" fmla="*/ 1060057 w 3147802"/>
              <a:gd name="connsiteY95" fmla="*/ 1011505 h 1901629"/>
              <a:gd name="connsiteX96" fmla="*/ 1019597 w 3147802"/>
              <a:gd name="connsiteY96" fmla="*/ 1019597 h 1901629"/>
              <a:gd name="connsiteX97" fmla="*/ 971045 w 3147802"/>
              <a:gd name="connsiteY97" fmla="*/ 1051965 h 1901629"/>
              <a:gd name="connsiteX98" fmla="*/ 946768 w 3147802"/>
              <a:gd name="connsiteY98" fmla="*/ 1060057 h 1901629"/>
              <a:gd name="connsiteX99" fmla="*/ 922492 w 3147802"/>
              <a:gd name="connsiteY99" fmla="*/ 1076241 h 1901629"/>
              <a:gd name="connsiteX100" fmla="*/ 873940 w 3147802"/>
              <a:gd name="connsiteY100" fmla="*/ 1092425 h 1901629"/>
              <a:gd name="connsiteX101" fmla="*/ 865848 w 3147802"/>
              <a:gd name="connsiteY101" fmla="*/ 1116701 h 1901629"/>
              <a:gd name="connsiteX102" fmla="*/ 841572 w 3147802"/>
              <a:gd name="connsiteY102" fmla="*/ 1124793 h 1901629"/>
              <a:gd name="connsiteX103" fmla="*/ 550259 w 3147802"/>
              <a:gd name="connsiteY103" fmla="*/ 1157161 h 1901629"/>
              <a:gd name="connsiteX104" fmla="*/ 525983 w 3147802"/>
              <a:gd name="connsiteY104" fmla="*/ 1173345 h 1901629"/>
              <a:gd name="connsiteX105" fmla="*/ 493614 w 3147802"/>
              <a:gd name="connsiteY105" fmla="*/ 1278542 h 1901629"/>
              <a:gd name="connsiteX106" fmla="*/ 501706 w 3147802"/>
              <a:gd name="connsiteY106" fmla="*/ 1399922 h 1901629"/>
              <a:gd name="connsiteX107" fmla="*/ 509799 w 3147802"/>
              <a:gd name="connsiteY107" fmla="*/ 1424199 h 1901629"/>
              <a:gd name="connsiteX108" fmla="*/ 558351 w 3147802"/>
              <a:gd name="connsiteY108" fmla="*/ 1440383 h 1901629"/>
              <a:gd name="connsiteX109" fmla="*/ 639271 w 3147802"/>
              <a:gd name="connsiteY109" fmla="*/ 1456567 h 1901629"/>
              <a:gd name="connsiteX110" fmla="*/ 712099 w 3147802"/>
              <a:gd name="connsiteY110" fmla="*/ 1472751 h 1901629"/>
              <a:gd name="connsiteX111" fmla="*/ 728283 w 3147802"/>
              <a:gd name="connsiteY111" fmla="*/ 1497027 h 1901629"/>
              <a:gd name="connsiteX112" fmla="*/ 768744 w 3147802"/>
              <a:gd name="connsiteY112" fmla="*/ 1529395 h 1901629"/>
              <a:gd name="connsiteX113" fmla="*/ 801112 w 3147802"/>
              <a:gd name="connsiteY113" fmla="*/ 1602223 h 1901629"/>
              <a:gd name="connsiteX114" fmla="*/ 776836 w 3147802"/>
              <a:gd name="connsiteY114" fmla="*/ 1764064 h 1901629"/>
              <a:gd name="connsiteX115" fmla="*/ 776836 w 3147802"/>
              <a:gd name="connsiteY115" fmla="*/ 1764064 h 1901629"/>
              <a:gd name="connsiteX116" fmla="*/ 768744 w 3147802"/>
              <a:gd name="connsiteY116" fmla="*/ 1804524 h 1901629"/>
              <a:gd name="connsiteX117" fmla="*/ 744468 w 3147802"/>
              <a:gd name="connsiteY117" fmla="*/ 1820708 h 1901629"/>
              <a:gd name="connsiteX118" fmla="*/ 720191 w 3147802"/>
              <a:gd name="connsiteY118" fmla="*/ 1861168 h 1901629"/>
              <a:gd name="connsiteX119" fmla="*/ 671639 w 3147802"/>
              <a:gd name="connsiteY119" fmla="*/ 1877353 h 1901629"/>
              <a:gd name="connsiteX120" fmla="*/ 614995 w 3147802"/>
              <a:gd name="connsiteY120" fmla="*/ 1893537 h 1901629"/>
              <a:gd name="connsiteX121" fmla="*/ 428878 w 3147802"/>
              <a:gd name="connsiteY121" fmla="*/ 1901629 h 1901629"/>
              <a:gd name="connsiteX122" fmla="*/ 307498 w 3147802"/>
              <a:gd name="connsiteY122" fmla="*/ 1893537 h 1901629"/>
              <a:gd name="connsiteX123" fmla="*/ 258945 w 3147802"/>
              <a:gd name="connsiteY123" fmla="*/ 1877353 h 1901629"/>
              <a:gd name="connsiteX124" fmla="*/ 234669 w 3147802"/>
              <a:gd name="connsiteY124" fmla="*/ 1869260 h 1901629"/>
              <a:gd name="connsiteX125" fmla="*/ 210393 w 3147802"/>
              <a:gd name="connsiteY125" fmla="*/ 1853076 h 1901629"/>
              <a:gd name="connsiteX126" fmla="*/ 113289 w 3147802"/>
              <a:gd name="connsiteY126" fmla="*/ 1828800 h 1901629"/>
              <a:gd name="connsiteX127" fmla="*/ 145657 w 3147802"/>
              <a:gd name="connsiteY12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91158 w 3147802"/>
              <a:gd name="connsiteY53" fmla="*/ 1634591 h 1901629"/>
              <a:gd name="connsiteX54" fmla="*/ 3074974 w 3147802"/>
              <a:gd name="connsiteY54" fmla="*/ 1650776 h 1901629"/>
              <a:gd name="connsiteX55" fmla="*/ 3026422 w 3147802"/>
              <a:gd name="connsiteY55" fmla="*/ 1666960 h 1901629"/>
              <a:gd name="connsiteX56" fmla="*/ 3010237 w 3147802"/>
              <a:gd name="connsiteY56" fmla="*/ 1683144 h 1901629"/>
              <a:gd name="connsiteX57" fmla="*/ 2905041 w 3147802"/>
              <a:gd name="connsiteY57" fmla="*/ 1699328 h 1901629"/>
              <a:gd name="connsiteX58" fmla="*/ 2807937 w 3147802"/>
              <a:gd name="connsiteY58" fmla="*/ 1691236 h 1901629"/>
              <a:gd name="connsiteX59" fmla="*/ 2735108 w 3147802"/>
              <a:gd name="connsiteY59" fmla="*/ 1650776 h 1901629"/>
              <a:gd name="connsiteX60" fmla="*/ 2686556 w 3147802"/>
              <a:gd name="connsiteY60" fmla="*/ 1634591 h 1901629"/>
              <a:gd name="connsiteX61" fmla="*/ 2662280 w 3147802"/>
              <a:gd name="connsiteY61" fmla="*/ 1626499 h 1901629"/>
              <a:gd name="connsiteX62" fmla="*/ 2638004 w 3147802"/>
              <a:gd name="connsiteY62" fmla="*/ 1610315 h 1901629"/>
              <a:gd name="connsiteX63" fmla="*/ 2605636 w 3147802"/>
              <a:gd name="connsiteY63" fmla="*/ 1602223 h 1901629"/>
              <a:gd name="connsiteX64" fmla="*/ 2581360 w 3147802"/>
              <a:gd name="connsiteY64" fmla="*/ 1594131 h 1901629"/>
              <a:gd name="connsiteX65" fmla="*/ 2548991 w 3147802"/>
              <a:gd name="connsiteY65" fmla="*/ 1586039 h 1901629"/>
              <a:gd name="connsiteX66" fmla="*/ 2500439 w 3147802"/>
              <a:gd name="connsiteY66" fmla="*/ 1569855 h 1901629"/>
              <a:gd name="connsiteX67" fmla="*/ 2468071 w 3147802"/>
              <a:gd name="connsiteY67" fmla="*/ 1561763 h 1901629"/>
              <a:gd name="connsiteX68" fmla="*/ 2419519 w 3147802"/>
              <a:gd name="connsiteY68" fmla="*/ 1545579 h 1901629"/>
              <a:gd name="connsiteX69" fmla="*/ 2395243 w 3147802"/>
              <a:gd name="connsiteY69" fmla="*/ 1521303 h 1901629"/>
              <a:gd name="connsiteX70" fmla="*/ 2338599 w 3147802"/>
              <a:gd name="connsiteY70" fmla="*/ 1505119 h 1901629"/>
              <a:gd name="connsiteX71" fmla="*/ 2168666 w 3147802"/>
              <a:gd name="connsiteY71" fmla="*/ 1480843 h 1901629"/>
              <a:gd name="connsiteX72" fmla="*/ 2136298 w 3147802"/>
              <a:gd name="connsiteY72" fmla="*/ 1488935 h 1901629"/>
              <a:gd name="connsiteX73" fmla="*/ 2087745 w 3147802"/>
              <a:gd name="connsiteY73" fmla="*/ 1505119 h 1901629"/>
              <a:gd name="connsiteX74" fmla="*/ 1982549 w 3147802"/>
              <a:gd name="connsiteY74" fmla="*/ 1521303 h 1901629"/>
              <a:gd name="connsiteX75" fmla="*/ 1885445 w 3147802"/>
              <a:gd name="connsiteY75" fmla="*/ 1513211 h 1901629"/>
              <a:gd name="connsiteX76" fmla="*/ 1853076 w 3147802"/>
              <a:gd name="connsiteY76" fmla="*/ 1505119 h 1901629"/>
              <a:gd name="connsiteX77" fmla="*/ 1788340 w 3147802"/>
              <a:gd name="connsiteY77" fmla="*/ 1497027 h 1901629"/>
              <a:gd name="connsiteX78" fmla="*/ 1602223 w 3147802"/>
              <a:gd name="connsiteY78" fmla="*/ 1505119 h 1901629"/>
              <a:gd name="connsiteX79" fmla="*/ 1497027 w 3147802"/>
              <a:gd name="connsiteY79" fmla="*/ 1529395 h 1901629"/>
              <a:gd name="connsiteX80" fmla="*/ 1472751 w 3147802"/>
              <a:gd name="connsiteY80" fmla="*/ 1537487 h 1901629"/>
              <a:gd name="connsiteX81" fmla="*/ 1448475 w 3147802"/>
              <a:gd name="connsiteY81" fmla="*/ 1529395 h 1901629"/>
              <a:gd name="connsiteX82" fmla="*/ 1440383 w 3147802"/>
              <a:gd name="connsiteY82" fmla="*/ 1505119 h 1901629"/>
              <a:gd name="connsiteX83" fmla="*/ 1448475 w 3147802"/>
              <a:gd name="connsiteY83" fmla="*/ 1343278 h 1901629"/>
              <a:gd name="connsiteX84" fmla="*/ 1464659 w 3147802"/>
              <a:gd name="connsiteY84" fmla="*/ 1294726 h 1901629"/>
              <a:gd name="connsiteX85" fmla="*/ 1472751 w 3147802"/>
              <a:gd name="connsiteY85" fmla="*/ 1229990 h 1901629"/>
              <a:gd name="connsiteX86" fmla="*/ 1488935 w 3147802"/>
              <a:gd name="connsiteY86" fmla="*/ 1205714 h 1901629"/>
              <a:gd name="connsiteX87" fmla="*/ 1480843 w 3147802"/>
              <a:gd name="connsiteY87" fmla="*/ 1124793 h 1901629"/>
              <a:gd name="connsiteX88" fmla="*/ 1472751 w 3147802"/>
              <a:gd name="connsiteY88" fmla="*/ 1100517 h 1901629"/>
              <a:gd name="connsiteX89" fmla="*/ 1448475 w 3147802"/>
              <a:gd name="connsiteY89" fmla="*/ 1092425 h 1901629"/>
              <a:gd name="connsiteX90" fmla="*/ 1424199 w 3147802"/>
              <a:gd name="connsiteY90" fmla="*/ 1076241 h 1901629"/>
              <a:gd name="connsiteX91" fmla="*/ 1286634 w 3147802"/>
              <a:gd name="connsiteY91" fmla="*/ 1060057 h 1901629"/>
              <a:gd name="connsiteX92" fmla="*/ 1181437 w 3147802"/>
              <a:gd name="connsiteY92" fmla="*/ 1035781 h 1901629"/>
              <a:gd name="connsiteX93" fmla="*/ 1149069 w 3147802"/>
              <a:gd name="connsiteY93" fmla="*/ 1027689 h 1901629"/>
              <a:gd name="connsiteX94" fmla="*/ 1060057 w 3147802"/>
              <a:gd name="connsiteY94" fmla="*/ 1011505 h 1901629"/>
              <a:gd name="connsiteX95" fmla="*/ 1019597 w 3147802"/>
              <a:gd name="connsiteY95" fmla="*/ 1019597 h 1901629"/>
              <a:gd name="connsiteX96" fmla="*/ 971045 w 3147802"/>
              <a:gd name="connsiteY96" fmla="*/ 1051965 h 1901629"/>
              <a:gd name="connsiteX97" fmla="*/ 946768 w 3147802"/>
              <a:gd name="connsiteY97" fmla="*/ 1060057 h 1901629"/>
              <a:gd name="connsiteX98" fmla="*/ 922492 w 3147802"/>
              <a:gd name="connsiteY98" fmla="*/ 1076241 h 1901629"/>
              <a:gd name="connsiteX99" fmla="*/ 873940 w 3147802"/>
              <a:gd name="connsiteY99" fmla="*/ 1092425 h 1901629"/>
              <a:gd name="connsiteX100" fmla="*/ 865848 w 3147802"/>
              <a:gd name="connsiteY100" fmla="*/ 1116701 h 1901629"/>
              <a:gd name="connsiteX101" fmla="*/ 841572 w 3147802"/>
              <a:gd name="connsiteY101" fmla="*/ 1124793 h 1901629"/>
              <a:gd name="connsiteX102" fmla="*/ 550259 w 3147802"/>
              <a:gd name="connsiteY102" fmla="*/ 1157161 h 1901629"/>
              <a:gd name="connsiteX103" fmla="*/ 525983 w 3147802"/>
              <a:gd name="connsiteY103" fmla="*/ 1173345 h 1901629"/>
              <a:gd name="connsiteX104" fmla="*/ 493614 w 3147802"/>
              <a:gd name="connsiteY104" fmla="*/ 1278542 h 1901629"/>
              <a:gd name="connsiteX105" fmla="*/ 501706 w 3147802"/>
              <a:gd name="connsiteY105" fmla="*/ 1399922 h 1901629"/>
              <a:gd name="connsiteX106" fmla="*/ 509799 w 3147802"/>
              <a:gd name="connsiteY106" fmla="*/ 1424199 h 1901629"/>
              <a:gd name="connsiteX107" fmla="*/ 558351 w 3147802"/>
              <a:gd name="connsiteY107" fmla="*/ 1440383 h 1901629"/>
              <a:gd name="connsiteX108" fmla="*/ 639271 w 3147802"/>
              <a:gd name="connsiteY108" fmla="*/ 1456567 h 1901629"/>
              <a:gd name="connsiteX109" fmla="*/ 712099 w 3147802"/>
              <a:gd name="connsiteY109" fmla="*/ 1472751 h 1901629"/>
              <a:gd name="connsiteX110" fmla="*/ 728283 w 3147802"/>
              <a:gd name="connsiteY110" fmla="*/ 1497027 h 1901629"/>
              <a:gd name="connsiteX111" fmla="*/ 768744 w 3147802"/>
              <a:gd name="connsiteY111" fmla="*/ 1529395 h 1901629"/>
              <a:gd name="connsiteX112" fmla="*/ 801112 w 3147802"/>
              <a:gd name="connsiteY112" fmla="*/ 1602223 h 1901629"/>
              <a:gd name="connsiteX113" fmla="*/ 776836 w 3147802"/>
              <a:gd name="connsiteY113" fmla="*/ 1764064 h 1901629"/>
              <a:gd name="connsiteX114" fmla="*/ 776836 w 3147802"/>
              <a:gd name="connsiteY114" fmla="*/ 1764064 h 1901629"/>
              <a:gd name="connsiteX115" fmla="*/ 768744 w 3147802"/>
              <a:gd name="connsiteY115" fmla="*/ 1804524 h 1901629"/>
              <a:gd name="connsiteX116" fmla="*/ 744468 w 3147802"/>
              <a:gd name="connsiteY116" fmla="*/ 1820708 h 1901629"/>
              <a:gd name="connsiteX117" fmla="*/ 720191 w 3147802"/>
              <a:gd name="connsiteY117" fmla="*/ 1861168 h 1901629"/>
              <a:gd name="connsiteX118" fmla="*/ 671639 w 3147802"/>
              <a:gd name="connsiteY118" fmla="*/ 1877353 h 1901629"/>
              <a:gd name="connsiteX119" fmla="*/ 614995 w 3147802"/>
              <a:gd name="connsiteY119" fmla="*/ 1893537 h 1901629"/>
              <a:gd name="connsiteX120" fmla="*/ 428878 w 3147802"/>
              <a:gd name="connsiteY120" fmla="*/ 1901629 h 1901629"/>
              <a:gd name="connsiteX121" fmla="*/ 307498 w 3147802"/>
              <a:gd name="connsiteY121" fmla="*/ 1893537 h 1901629"/>
              <a:gd name="connsiteX122" fmla="*/ 258945 w 3147802"/>
              <a:gd name="connsiteY122" fmla="*/ 1877353 h 1901629"/>
              <a:gd name="connsiteX123" fmla="*/ 234669 w 3147802"/>
              <a:gd name="connsiteY123" fmla="*/ 1869260 h 1901629"/>
              <a:gd name="connsiteX124" fmla="*/ 210393 w 3147802"/>
              <a:gd name="connsiteY124" fmla="*/ 1853076 h 1901629"/>
              <a:gd name="connsiteX125" fmla="*/ 113289 w 3147802"/>
              <a:gd name="connsiteY125" fmla="*/ 1828800 h 1901629"/>
              <a:gd name="connsiteX126" fmla="*/ 145657 w 3147802"/>
              <a:gd name="connsiteY12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74974 w 3147802"/>
              <a:gd name="connsiteY53" fmla="*/ 1650776 h 1901629"/>
              <a:gd name="connsiteX54" fmla="*/ 3026422 w 3147802"/>
              <a:gd name="connsiteY54" fmla="*/ 1666960 h 1901629"/>
              <a:gd name="connsiteX55" fmla="*/ 3010237 w 3147802"/>
              <a:gd name="connsiteY55" fmla="*/ 1683144 h 1901629"/>
              <a:gd name="connsiteX56" fmla="*/ 2905041 w 3147802"/>
              <a:gd name="connsiteY56" fmla="*/ 1699328 h 1901629"/>
              <a:gd name="connsiteX57" fmla="*/ 2807937 w 3147802"/>
              <a:gd name="connsiteY57" fmla="*/ 1691236 h 1901629"/>
              <a:gd name="connsiteX58" fmla="*/ 2735108 w 3147802"/>
              <a:gd name="connsiteY58" fmla="*/ 1650776 h 1901629"/>
              <a:gd name="connsiteX59" fmla="*/ 2686556 w 3147802"/>
              <a:gd name="connsiteY59" fmla="*/ 1634591 h 1901629"/>
              <a:gd name="connsiteX60" fmla="*/ 2662280 w 3147802"/>
              <a:gd name="connsiteY60" fmla="*/ 1626499 h 1901629"/>
              <a:gd name="connsiteX61" fmla="*/ 2638004 w 3147802"/>
              <a:gd name="connsiteY61" fmla="*/ 1610315 h 1901629"/>
              <a:gd name="connsiteX62" fmla="*/ 2605636 w 3147802"/>
              <a:gd name="connsiteY62" fmla="*/ 1602223 h 1901629"/>
              <a:gd name="connsiteX63" fmla="*/ 2581360 w 3147802"/>
              <a:gd name="connsiteY63" fmla="*/ 1594131 h 1901629"/>
              <a:gd name="connsiteX64" fmla="*/ 2548991 w 3147802"/>
              <a:gd name="connsiteY64" fmla="*/ 1586039 h 1901629"/>
              <a:gd name="connsiteX65" fmla="*/ 2500439 w 3147802"/>
              <a:gd name="connsiteY65" fmla="*/ 1569855 h 1901629"/>
              <a:gd name="connsiteX66" fmla="*/ 2468071 w 3147802"/>
              <a:gd name="connsiteY66" fmla="*/ 1561763 h 1901629"/>
              <a:gd name="connsiteX67" fmla="*/ 2419519 w 3147802"/>
              <a:gd name="connsiteY67" fmla="*/ 1545579 h 1901629"/>
              <a:gd name="connsiteX68" fmla="*/ 2395243 w 3147802"/>
              <a:gd name="connsiteY68" fmla="*/ 1521303 h 1901629"/>
              <a:gd name="connsiteX69" fmla="*/ 2338599 w 3147802"/>
              <a:gd name="connsiteY69" fmla="*/ 1505119 h 1901629"/>
              <a:gd name="connsiteX70" fmla="*/ 2168666 w 3147802"/>
              <a:gd name="connsiteY70" fmla="*/ 1480843 h 1901629"/>
              <a:gd name="connsiteX71" fmla="*/ 2136298 w 3147802"/>
              <a:gd name="connsiteY71" fmla="*/ 1488935 h 1901629"/>
              <a:gd name="connsiteX72" fmla="*/ 2087745 w 3147802"/>
              <a:gd name="connsiteY72" fmla="*/ 1505119 h 1901629"/>
              <a:gd name="connsiteX73" fmla="*/ 1982549 w 3147802"/>
              <a:gd name="connsiteY73" fmla="*/ 1521303 h 1901629"/>
              <a:gd name="connsiteX74" fmla="*/ 1885445 w 3147802"/>
              <a:gd name="connsiteY74" fmla="*/ 1513211 h 1901629"/>
              <a:gd name="connsiteX75" fmla="*/ 1853076 w 3147802"/>
              <a:gd name="connsiteY75" fmla="*/ 1505119 h 1901629"/>
              <a:gd name="connsiteX76" fmla="*/ 1788340 w 3147802"/>
              <a:gd name="connsiteY76" fmla="*/ 1497027 h 1901629"/>
              <a:gd name="connsiteX77" fmla="*/ 1602223 w 3147802"/>
              <a:gd name="connsiteY77" fmla="*/ 1505119 h 1901629"/>
              <a:gd name="connsiteX78" fmla="*/ 1497027 w 3147802"/>
              <a:gd name="connsiteY78" fmla="*/ 1529395 h 1901629"/>
              <a:gd name="connsiteX79" fmla="*/ 1472751 w 3147802"/>
              <a:gd name="connsiteY79" fmla="*/ 1537487 h 1901629"/>
              <a:gd name="connsiteX80" fmla="*/ 1448475 w 3147802"/>
              <a:gd name="connsiteY80" fmla="*/ 1529395 h 1901629"/>
              <a:gd name="connsiteX81" fmla="*/ 1440383 w 3147802"/>
              <a:gd name="connsiteY81" fmla="*/ 1505119 h 1901629"/>
              <a:gd name="connsiteX82" fmla="*/ 1448475 w 3147802"/>
              <a:gd name="connsiteY82" fmla="*/ 1343278 h 1901629"/>
              <a:gd name="connsiteX83" fmla="*/ 1464659 w 3147802"/>
              <a:gd name="connsiteY83" fmla="*/ 1294726 h 1901629"/>
              <a:gd name="connsiteX84" fmla="*/ 1472751 w 3147802"/>
              <a:gd name="connsiteY84" fmla="*/ 1229990 h 1901629"/>
              <a:gd name="connsiteX85" fmla="*/ 1488935 w 3147802"/>
              <a:gd name="connsiteY85" fmla="*/ 1205714 h 1901629"/>
              <a:gd name="connsiteX86" fmla="*/ 1480843 w 3147802"/>
              <a:gd name="connsiteY86" fmla="*/ 1124793 h 1901629"/>
              <a:gd name="connsiteX87" fmla="*/ 1472751 w 3147802"/>
              <a:gd name="connsiteY87" fmla="*/ 1100517 h 1901629"/>
              <a:gd name="connsiteX88" fmla="*/ 1448475 w 3147802"/>
              <a:gd name="connsiteY88" fmla="*/ 1092425 h 1901629"/>
              <a:gd name="connsiteX89" fmla="*/ 1424199 w 3147802"/>
              <a:gd name="connsiteY89" fmla="*/ 1076241 h 1901629"/>
              <a:gd name="connsiteX90" fmla="*/ 1286634 w 3147802"/>
              <a:gd name="connsiteY90" fmla="*/ 1060057 h 1901629"/>
              <a:gd name="connsiteX91" fmla="*/ 1181437 w 3147802"/>
              <a:gd name="connsiteY91" fmla="*/ 1035781 h 1901629"/>
              <a:gd name="connsiteX92" fmla="*/ 1149069 w 3147802"/>
              <a:gd name="connsiteY92" fmla="*/ 1027689 h 1901629"/>
              <a:gd name="connsiteX93" fmla="*/ 1060057 w 3147802"/>
              <a:gd name="connsiteY93" fmla="*/ 1011505 h 1901629"/>
              <a:gd name="connsiteX94" fmla="*/ 1019597 w 3147802"/>
              <a:gd name="connsiteY94" fmla="*/ 1019597 h 1901629"/>
              <a:gd name="connsiteX95" fmla="*/ 971045 w 3147802"/>
              <a:gd name="connsiteY95" fmla="*/ 1051965 h 1901629"/>
              <a:gd name="connsiteX96" fmla="*/ 946768 w 3147802"/>
              <a:gd name="connsiteY96" fmla="*/ 1060057 h 1901629"/>
              <a:gd name="connsiteX97" fmla="*/ 922492 w 3147802"/>
              <a:gd name="connsiteY97" fmla="*/ 1076241 h 1901629"/>
              <a:gd name="connsiteX98" fmla="*/ 873940 w 3147802"/>
              <a:gd name="connsiteY98" fmla="*/ 1092425 h 1901629"/>
              <a:gd name="connsiteX99" fmla="*/ 865848 w 3147802"/>
              <a:gd name="connsiteY99" fmla="*/ 1116701 h 1901629"/>
              <a:gd name="connsiteX100" fmla="*/ 841572 w 3147802"/>
              <a:gd name="connsiteY100" fmla="*/ 1124793 h 1901629"/>
              <a:gd name="connsiteX101" fmla="*/ 550259 w 3147802"/>
              <a:gd name="connsiteY101" fmla="*/ 1157161 h 1901629"/>
              <a:gd name="connsiteX102" fmla="*/ 525983 w 3147802"/>
              <a:gd name="connsiteY102" fmla="*/ 1173345 h 1901629"/>
              <a:gd name="connsiteX103" fmla="*/ 493614 w 3147802"/>
              <a:gd name="connsiteY103" fmla="*/ 1278542 h 1901629"/>
              <a:gd name="connsiteX104" fmla="*/ 501706 w 3147802"/>
              <a:gd name="connsiteY104" fmla="*/ 1399922 h 1901629"/>
              <a:gd name="connsiteX105" fmla="*/ 509799 w 3147802"/>
              <a:gd name="connsiteY105" fmla="*/ 1424199 h 1901629"/>
              <a:gd name="connsiteX106" fmla="*/ 558351 w 3147802"/>
              <a:gd name="connsiteY106" fmla="*/ 1440383 h 1901629"/>
              <a:gd name="connsiteX107" fmla="*/ 639271 w 3147802"/>
              <a:gd name="connsiteY107" fmla="*/ 1456567 h 1901629"/>
              <a:gd name="connsiteX108" fmla="*/ 712099 w 3147802"/>
              <a:gd name="connsiteY108" fmla="*/ 1472751 h 1901629"/>
              <a:gd name="connsiteX109" fmla="*/ 728283 w 3147802"/>
              <a:gd name="connsiteY109" fmla="*/ 1497027 h 1901629"/>
              <a:gd name="connsiteX110" fmla="*/ 768744 w 3147802"/>
              <a:gd name="connsiteY110" fmla="*/ 1529395 h 1901629"/>
              <a:gd name="connsiteX111" fmla="*/ 801112 w 3147802"/>
              <a:gd name="connsiteY111" fmla="*/ 1602223 h 1901629"/>
              <a:gd name="connsiteX112" fmla="*/ 776836 w 3147802"/>
              <a:gd name="connsiteY112" fmla="*/ 1764064 h 1901629"/>
              <a:gd name="connsiteX113" fmla="*/ 776836 w 3147802"/>
              <a:gd name="connsiteY113" fmla="*/ 1764064 h 1901629"/>
              <a:gd name="connsiteX114" fmla="*/ 768744 w 3147802"/>
              <a:gd name="connsiteY114" fmla="*/ 1804524 h 1901629"/>
              <a:gd name="connsiteX115" fmla="*/ 744468 w 3147802"/>
              <a:gd name="connsiteY115" fmla="*/ 1820708 h 1901629"/>
              <a:gd name="connsiteX116" fmla="*/ 720191 w 3147802"/>
              <a:gd name="connsiteY116" fmla="*/ 1861168 h 1901629"/>
              <a:gd name="connsiteX117" fmla="*/ 671639 w 3147802"/>
              <a:gd name="connsiteY117" fmla="*/ 1877353 h 1901629"/>
              <a:gd name="connsiteX118" fmla="*/ 614995 w 3147802"/>
              <a:gd name="connsiteY118" fmla="*/ 1893537 h 1901629"/>
              <a:gd name="connsiteX119" fmla="*/ 428878 w 3147802"/>
              <a:gd name="connsiteY119" fmla="*/ 1901629 h 1901629"/>
              <a:gd name="connsiteX120" fmla="*/ 307498 w 3147802"/>
              <a:gd name="connsiteY120" fmla="*/ 1893537 h 1901629"/>
              <a:gd name="connsiteX121" fmla="*/ 258945 w 3147802"/>
              <a:gd name="connsiteY121" fmla="*/ 1877353 h 1901629"/>
              <a:gd name="connsiteX122" fmla="*/ 234669 w 3147802"/>
              <a:gd name="connsiteY122" fmla="*/ 1869260 h 1901629"/>
              <a:gd name="connsiteX123" fmla="*/ 210393 w 3147802"/>
              <a:gd name="connsiteY123" fmla="*/ 1853076 h 1901629"/>
              <a:gd name="connsiteX124" fmla="*/ 113289 w 3147802"/>
              <a:gd name="connsiteY124" fmla="*/ 1828800 h 1901629"/>
              <a:gd name="connsiteX125" fmla="*/ 145657 w 3147802"/>
              <a:gd name="connsiteY12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3010237 w 3147802"/>
              <a:gd name="connsiteY54" fmla="*/ 1683144 h 1901629"/>
              <a:gd name="connsiteX55" fmla="*/ 2905041 w 3147802"/>
              <a:gd name="connsiteY55" fmla="*/ 1699328 h 1901629"/>
              <a:gd name="connsiteX56" fmla="*/ 2807937 w 3147802"/>
              <a:gd name="connsiteY56" fmla="*/ 1691236 h 1901629"/>
              <a:gd name="connsiteX57" fmla="*/ 2735108 w 3147802"/>
              <a:gd name="connsiteY57" fmla="*/ 1650776 h 1901629"/>
              <a:gd name="connsiteX58" fmla="*/ 2686556 w 3147802"/>
              <a:gd name="connsiteY58" fmla="*/ 1634591 h 1901629"/>
              <a:gd name="connsiteX59" fmla="*/ 2662280 w 3147802"/>
              <a:gd name="connsiteY59" fmla="*/ 1626499 h 1901629"/>
              <a:gd name="connsiteX60" fmla="*/ 2638004 w 3147802"/>
              <a:gd name="connsiteY60" fmla="*/ 1610315 h 1901629"/>
              <a:gd name="connsiteX61" fmla="*/ 2605636 w 3147802"/>
              <a:gd name="connsiteY61" fmla="*/ 1602223 h 1901629"/>
              <a:gd name="connsiteX62" fmla="*/ 2581360 w 3147802"/>
              <a:gd name="connsiteY62" fmla="*/ 1594131 h 1901629"/>
              <a:gd name="connsiteX63" fmla="*/ 2548991 w 3147802"/>
              <a:gd name="connsiteY63" fmla="*/ 1586039 h 1901629"/>
              <a:gd name="connsiteX64" fmla="*/ 2500439 w 3147802"/>
              <a:gd name="connsiteY64" fmla="*/ 1569855 h 1901629"/>
              <a:gd name="connsiteX65" fmla="*/ 2468071 w 3147802"/>
              <a:gd name="connsiteY65" fmla="*/ 1561763 h 1901629"/>
              <a:gd name="connsiteX66" fmla="*/ 2419519 w 3147802"/>
              <a:gd name="connsiteY66" fmla="*/ 1545579 h 1901629"/>
              <a:gd name="connsiteX67" fmla="*/ 2395243 w 3147802"/>
              <a:gd name="connsiteY67" fmla="*/ 1521303 h 1901629"/>
              <a:gd name="connsiteX68" fmla="*/ 2338599 w 3147802"/>
              <a:gd name="connsiteY68" fmla="*/ 1505119 h 1901629"/>
              <a:gd name="connsiteX69" fmla="*/ 2168666 w 3147802"/>
              <a:gd name="connsiteY69" fmla="*/ 1480843 h 1901629"/>
              <a:gd name="connsiteX70" fmla="*/ 2136298 w 3147802"/>
              <a:gd name="connsiteY70" fmla="*/ 1488935 h 1901629"/>
              <a:gd name="connsiteX71" fmla="*/ 2087745 w 3147802"/>
              <a:gd name="connsiteY71" fmla="*/ 1505119 h 1901629"/>
              <a:gd name="connsiteX72" fmla="*/ 1982549 w 3147802"/>
              <a:gd name="connsiteY72" fmla="*/ 1521303 h 1901629"/>
              <a:gd name="connsiteX73" fmla="*/ 1885445 w 3147802"/>
              <a:gd name="connsiteY73" fmla="*/ 1513211 h 1901629"/>
              <a:gd name="connsiteX74" fmla="*/ 1853076 w 3147802"/>
              <a:gd name="connsiteY74" fmla="*/ 1505119 h 1901629"/>
              <a:gd name="connsiteX75" fmla="*/ 1788340 w 3147802"/>
              <a:gd name="connsiteY75" fmla="*/ 1497027 h 1901629"/>
              <a:gd name="connsiteX76" fmla="*/ 1602223 w 3147802"/>
              <a:gd name="connsiteY76" fmla="*/ 1505119 h 1901629"/>
              <a:gd name="connsiteX77" fmla="*/ 1497027 w 3147802"/>
              <a:gd name="connsiteY77" fmla="*/ 1529395 h 1901629"/>
              <a:gd name="connsiteX78" fmla="*/ 1472751 w 3147802"/>
              <a:gd name="connsiteY78" fmla="*/ 1537487 h 1901629"/>
              <a:gd name="connsiteX79" fmla="*/ 1448475 w 3147802"/>
              <a:gd name="connsiteY79" fmla="*/ 1529395 h 1901629"/>
              <a:gd name="connsiteX80" fmla="*/ 1440383 w 3147802"/>
              <a:gd name="connsiteY80" fmla="*/ 1505119 h 1901629"/>
              <a:gd name="connsiteX81" fmla="*/ 1448475 w 3147802"/>
              <a:gd name="connsiteY81" fmla="*/ 1343278 h 1901629"/>
              <a:gd name="connsiteX82" fmla="*/ 1464659 w 3147802"/>
              <a:gd name="connsiteY82" fmla="*/ 1294726 h 1901629"/>
              <a:gd name="connsiteX83" fmla="*/ 1472751 w 3147802"/>
              <a:gd name="connsiteY83" fmla="*/ 1229990 h 1901629"/>
              <a:gd name="connsiteX84" fmla="*/ 1488935 w 3147802"/>
              <a:gd name="connsiteY84" fmla="*/ 1205714 h 1901629"/>
              <a:gd name="connsiteX85" fmla="*/ 1480843 w 3147802"/>
              <a:gd name="connsiteY85" fmla="*/ 1124793 h 1901629"/>
              <a:gd name="connsiteX86" fmla="*/ 1472751 w 3147802"/>
              <a:gd name="connsiteY86" fmla="*/ 1100517 h 1901629"/>
              <a:gd name="connsiteX87" fmla="*/ 1448475 w 3147802"/>
              <a:gd name="connsiteY87" fmla="*/ 1092425 h 1901629"/>
              <a:gd name="connsiteX88" fmla="*/ 1424199 w 3147802"/>
              <a:gd name="connsiteY88" fmla="*/ 1076241 h 1901629"/>
              <a:gd name="connsiteX89" fmla="*/ 1286634 w 3147802"/>
              <a:gd name="connsiteY89" fmla="*/ 1060057 h 1901629"/>
              <a:gd name="connsiteX90" fmla="*/ 1181437 w 3147802"/>
              <a:gd name="connsiteY90" fmla="*/ 1035781 h 1901629"/>
              <a:gd name="connsiteX91" fmla="*/ 1149069 w 3147802"/>
              <a:gd name="connsiteY91" fmla="*/ 1027689 h 1901629"/>
              <a:gd name="connsiteX92" fmla="*/ 1060057 w 3147802"/>
              <a:gd name="connsiteY92" fmla="*/ 1011505 h 1901629"/>
              <a:gd name="connsiteX93" fmla="*/ 1019597 w 3147802"/>
              <a:gd name="connsiteY93" fmla="*/ 1019597 h 1901629"/>
              <a:gd name="connsiteX94" fmla="*/ 971045 w 3147802"/>
              <a:gd name="connsiteY94" fmla="*/ 1051965 h 1901629"/>
              <a:gd name="connsiteX95" fmla="*/ 946768 w 3147802"/>
              <a:gd name="connsiteY95" fmla="*/ 1060057 h 1901629"/>
              <a:gd name="connsiteX96" fmla="*/ 922492 w 3147802"/>
              <a:gd name="connsiteY96" fmla="*/ 1076241 h 1901629"/>
              <a:gd name="connsiteX97" fmla="*/ 873940 w 3147802"/>
              <a:gd name="connsiteY97" fmla="*/ 1092425 h 1901629"/>
              <a:gd name="connsiteX98" fmla="*/ 865848 w 3147802"/>
              <a:gd name="connsiteY98" fmla="*/ 1116701 h 1901629"/>
              <a:gd name="connsiteX99" fmla="*/ 841572 w 3147802"/>
              <a:gd name="connsiteY99" fmla="*/ 1124793 h 1901629"/>
              <a:gd name="connsiteX100" fmla="*/ 550259 w 3147802"/>
              <a:gd name="connsiteY100" fmla="*/ 1157161 h 1901629"/>
              <a:gd name="connsiteX101" fmla="*/ 525983 w 3147802"/>
              <a:gd name="connsiteY101" fmla="*/ 1173345 h 1901629"/>
              <a:gd name="connsiteX102" fmla="*/ 493614 w 3147802"/>
              <a:gd name="connsiteY102" fmla="*/ 1278542 h 1901629"/>
              <a:gd name="connsiteX103" fmla="*/ 501706 w 3147802"/>
              <a:gd name="connsiteY103" fmla="*/ 1399922 h 1901629"/>
              <a:gd name="connsiteX104" fmla="*/ 509799 w 3147802"/>
              <a:gd name="connsiteY104" fmla="*/ 1424199 h 1901629"/>
              <a:gd name="connsiteX105" fmla="*/ 558351 w 3147802"/>
              <a:gd name="connsiteY105" fmla="*/ 1440383 h 1901629"/>
              <a:gd name="connsiteX106" fmla="*/ 639271 w 3147802"/>
              <a:gd name="connsiteY106" fmla="*/ 1456567 h 1901629"/>
              <a:gd name="connsiteX107" fmla="*/ 712099 w 3147802"/>
              <a:gd name="connsiteY107" fmla="*/ 1472751 h 1901629"/>
              <a:gd name="connsiteX108" fmla="*/ 728283 w 3147802"/>
              <a:gd name="connsiteY108" fmla="*/ 1497027 h 1901629"/>
              <a:gd name="connsiteX109" fmla="*/ 768744 w 3147802"/>
              <a:gd name="connsiteY109" fmla="*/ 1529395 h 1901629"/>
              <a:gd name="connsiteX110" fmla="*/ 801112 w 3147802"/>
              <a:gd name="connsiteY110" fmla="*/ 1602223 h 1901629"/>
              <a:gd name="connsiteX111" fmla="*/ 776836 w 3147802"/>
              <a:gd name="connsiteY111" fmla="*/ 1764064 h 1901629"/>
              <a:gd name="connsiteX112" fmla="*/ 776836 w 3147802"/>
              <a:gd name="connsiteY112" fmla="*/ 1764064 h 1901629"/>
              <a:gd name="connsiteX113" fmla="*/ 768744 w 3147802"/>
              <a:gd name="connsiteY113" fmla="*/ 1804524 h 1901629"/>
              <a:gd name="connsiteX114" fmla="*/ 744468 w 3147802"/>
              <a:gd name="connsiteY114" fmla="*/ 1820708 h 1901629"/>
              <a:gd name="connsiteX115" fmla="*/ 720191 w 3147802"/>
              <a:gd name="connsiteY115" fmla="*/ 1861168 h 1901629"/>
              <a:gd name="connsiteX116" fmla="*/ 671639 w 3147802"/>
              <a:gd name="connsiteY116" fmla="*/ 1877353 h 1901629"/>
              <a:gd name="connsiteX117" fmla="*/ 614995 w 3147802"/>
              <a:gd name="connsiteY117" fmla="*/ 1893537 h 1901629"/>
              <a:gd name="connsiteX118" fmla="*/ 428878 w 3147802"/>
              <a:gd name="connsiteY118" fmla="*/ 1901629 h 1901629"/>
              <a:gd name="connsiteX119" fmla="*/ 307498 w 3147802"/>
              <a:gd name="connsiteY119" fmla="*/ 1893537 h 1901629"/>
              <a:gd name="connsiteX120" fmla="*/ 258945 w 3147802"/>
              <a:gd name="connsiteY120" fmla="*/ 1877353 h 1901629"/>
              <a:gd name="connsiteX121" fmla="*/ 234669 w 3147802"/>
              <a:gd name="connsiteY121" fmla="*/ 1869260 h 1901629"/>
              <a:gd name="connsiteX122" fmla="*/ 210393 w 3147802"/>
              <a:gd name="connsiteY122" fmla="*/ 1853076 h 1901629"/>
              <a:gd name="connsiteX123" fmla="*/ 113289 w 3147802"/>
              <a:gd name="connsiteY123" fmla="*/ 1828800 h 1901629"/>
              <a:gd name="connsiteX124" fmla="*/ 145657 w 3147802"/>
              <a:gd name="connsiteY12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905041 w 3147802"/>
              <a:gd name="connsiteY54" fmla="*/ 1699328 h 1901629"/>
              <a:gd name="connsiteX55" fmla="*/ 2807937 w 3147802"/>
              <a:gd name="connsiteY55" fmla="*/ 1691236 h 1901629"/>
              <a:gd name="connsiteX56" fmla="*/ 2735108 w 3147802"/>
              <a:gd name="connsiteY56" fmla="*/ 1650776 h 1901629"/>
              <a:gd name="connsiteX57" fmla="*/ 2686556 w 3147802"/>
              <a:gd name="connsiteY57" fmla="*/ 1634591 h 1901629"/>
              <a:gd name="connsiteX58" fmla="*/ 2662280 w 3147802"/>
              <a:gd name="connsiteY58" fmla="*/ 1626499 h 1901629"/>
              <a:gd name="connsiteX59" fmla="*/ 2638004 w 3147802"/>
              <a:gd name="connsiteY59" fmla="*/ 1610315 h 1901629"/>
              <a:gd name="connsiteX60" fmla="*/ 2605636 w 3147802"/>
              <a:gd name="connsiteY60" fmla="*/ 1602223 h 1901629"/>
              <a:gd name="connsiteX61" fmla="*/ 2581360 w 3147802"/>
              <a:gd name="connsiteY61" fmla="*/ 1594131 h 1901629"/>
              <a:gd name="connsiteX62" fmla="*/ 2548991 w 3147802"/>
              <a:gd name="connsiteY62" fmla="*/ 1586039 h 1901629"/>
              <a:gd name="connsiteX63" fmla="*/ 2500439 w 3147802"/>
              <a:gd name="connsiteY63" fmla="*/ 1569855 h 1901629"/>
              <a:gd name="connsiteX64" fmla="*/ 2468071 w 3147802"/>
              <a:gd name="connsiteY64" fmla="*/ 1561763 h 1901629"/>
              <a:gd name="connsiteX65" fmla="*/ 2419519 w 3147802"/>
              <a:gd name="connsiteY65" fmla="*/ 1545579 h 1901629"/>
              <a:gd name="connsiteX66" fmla="*/ 2395243 w 3147802"/>
              <a:gd name="connsiteY66" fmla="*/ 1521303 h 1901629"/>
              <a:gd name="connsiteX67" fmla="*/ 2338599 w 3147802"/>
              <a:gd name="connsiteY67" fmla="*/ 1505119 h 1901629"/>
              <a:gd name="connsiteX68" fmla="*/ 2168666 w 3147802"/>
              <a:gd name="connsiteY68" fmla="*/ 1480843 h 1901629"/>
              <a:gd name="connsiteX69" fmla="*/ 2136298 w 3147802"/>
              <a:gd name="connsiteY69" fmla="*/ 1488935 h 1901629"/>
              <a:gd name="connsiteX70" fmla="*/ 2087745 w 3147802"/>
              <a:gd name="connsiteY70" fmla="*/ 1505119 h 1901629"/>
              <a:gd name="connsiteX71" fmla="*/ 1982549 w 3147802"/>
              <a:gd name="connsiteY71" fmla="*/ 1521303 h 1901629"/>
              <a:gd name="connsiteX72" fmla="*/ 1885445 w 3147802"/>
              <a:gd name="connsiteY72" fmla="*/ 1513211 h 1901629"/>
              <a:gd name="connsiteX73" fmla="*/ 1853076 w 3147802"/>
              <a:gd name="connsiteY73" fmla="*/ 1505119 h 1901629"/>
              <a:gd name="connsiteX74" fmla="*/ 1788340 w 3147802"/>
              <a:gd name="connsiteY74" fmla="*/ 1497027 h 1901629"/>
              <a:gd name="connsiteX75" fmla="*/ 1602223 w 3147802"/>
              <a:gd name="connsiteY75" fmla="*/ 1505119 h 1901629"/>
              <a:gd name="connsiteX76" fmla="*/ 1497027 w 3147802"/>
              <a:gd name="connsiteY76" fmla="*/ 1529395 h 1901629"/>
              <a:gd name="connsiteX77" fmla="*/ 1472751 w 3147802"/>
              <a:gd name="connsiteY77" fmla="*/ 1537487 h 1901629"/>
              <a:gd name="connsiteX78" fmla="*/ 1448475 w 3147802"/>
              <a:gd name="connsiteY78" fmla="*/ 1529395 h 1901629"/>
              <a:gd name="connsiteX79" fmla="*/ 1440383 w 3147802"/>
              <a:gd name="connsiteY79" fmla="*/ 1505119 h 1901629"/>
              <a:gd name="connsiteX80" fmla="*/ 1448475 w 3147802"/>
              <a:gd name="connsiteY80" fmla="*/ 1343278 h 1901629"/>
              <a:gd name="connsiteX81" fmla="*/ 1464659 w 3147802"/>
              <a:gd name="connsiteY81" fmla="*/ 1294726 h 1901629"/>
              <a:gd name="connsiteX82" fmla="*/ 1472751 w 3147802"/>
              <a:gd name="connsiteY82" fmla="*/ 1229990 h 1901629"/>
              <a:gd name="connsiteX83" fmla="*/ 1488935 w 3147802"/>
              <a:gd name="connsiteY83" fmla="*/ 1205714 h 1901629"/>
              <a:gd name="connsiteX84" fmla="*/ 1480843 w 3147802"/>
              <a:gd name="connsiteY84" fmla="*/ 1124793 h 1901629"/>
              <a:gd name="connsiteX85" fmla="*/ 1472751 w 3147802"/>
              <a:gd name="connsiteY85" fmla="*/ 1100517 h 1901629"/>
              <a:gd name="connsiteX86" fmla="*/ 1448475 w 3147802"/>
              <a:gd name="connsiteY86" fmla="*/ 1092425 h 1901629"/>
              <a:gd name="connsiteX87" fmla="*/ 1424199 w 3147802"/>
              <a:gd name="connsiteY87" fmla="*/ 1076241 h 1901629"/>
              <a:gd name="connsiteX88" fmla="*/ 1286634 w 3147802"/>
              <a:gd name="connsiteY88" fmla="*/ 1060057 h 1901629"/>
              <a:gd name="connsiteX89" fmla="*/ 1181437 w 3147802"/>
              <a:gd name="connsiteY89" fmla="*/ 1035781 h 1901629"/>
              <a:gd name="connsiteX90" fmla="*/ 1149069 w 3147802"/>
              <a:gd name="connsiteY90" fmla="*/ 1027689 h 1901629"/>
              <a:gd name="connsiteX91" fmla="*/ 1060057 w 3147802"/>
              <a:gd name="connsiteY91" fmla="*/ 1011505 h 1901629"/>
              <a:gd name="connsiteX92" fmla="*/ 1019597 w 3147802"/>
              <a:gd name="connsiteY92" fmla="*/ 1019597 h 1901629"/>
              <a:gd name="connsiteX93" fmla="*/ 971045 w 3147802"/>
              <a:gd name="connsiteY93" fmla="*/ 1051965 h 1901629"/>
              <a:gd name="connsiteX94" fmla="*/ 946768 w 3147802"/>
              <a:gd name="connsiteY94" fmla="*/ 1060057 h 1901629"/>
              <a:gd name="connsiteX95" fmla="*/ 922492 w 3147802"/>
              <a:gd name="connsiteY95" fmla="*/ 1076241 h 1901629"/>
              <a:gd name="connsiteX96" fmla="*/ 873940 w 3147802"/>
              <a:gd name="connsiteY96" fmla="*/ 1092425 h 1901629"/>
              <a:gd name="connsiteX97" fmla="*/ 865848 w 3147802"/>
              <a:gd name="connsiteY97" fmla="*/ 1116701 h 1901629"/>
              <a:gd name="connsiteX98" fmla="*/ 841572 w 3147802"/>
              <a:gd name="connsiteY98" fmla="*/ 1124793 h 1901629"/>
              <a:gd name="connsiteX99" fmla="*/ 550259 w 3147802"/>
              <a:gd name="connsiteY99" fmla="*/ 1157161 h 1901629"/>
              <a:gd name="connsiteX100" fmla="*/ 525983 w 3147802"/>
              <a:gd name="connsiteY100" fmla="*/ 1173345 h 1901629"/>
              <a:gd name="connsiteX101" fmla="*/ 493614 w 3147802"/>
              <a:gd name="connsiteY101" fmla="*/ 1278542 h 1901629"/>
              <a:gd name="connsiteX102" fmla="*/ 501706 w 3147802"/>
              <a:gd name="connsiteY102" fmla="*/ 1399922 h 1901629"/>
              <a:gd name="connsiteX103" fmla="*/ 509799 w 3147802"/>
              <a:gd name="connsiteY103" fmla="*/ 1424199 h 1901629"/>
              <a:gd name="connsiteX104" fmla="*/ 558351 w 3147802"/>
              <a:gd name="connsiteY104" fmla="*/ 1440383 h 1901629"/>
              <a:gd name="connsiteX105" fmla="*/ 639271 w 3147802"/>
              <a:gd name="connsiteY105" fmla="*/ 1456567 h 1901629"/>
              <a:gd name="connsiteX106" fmla="*/ 712099 w 3147802"/>
              <a:gd name="connsiteY106" fmla="*/ 1472751 h 1901629"/>
              <a:gd name="connsiteX107" fmla="*/ 728283 w 3147802"/>
              <a:gd name="connsiteY107" fmla="*/ 1497027 h 1901629"/>
              <a:gd name="connsiteX108" fmla="*/ 768744 w 3147802"/>
              <a:gd name="connsiteY108" fmla="*/ 1529395 h 1901629"/>
              <a:gd name="connsiteX109" fmla="*/ 801112 w 3147802"/>
              <a:gd name="connsiteY109" fmla="*/ 1602223 h 1901629"/>
              <a:gd name="connsiteX110" fmla="*/ 776836 w 3147802"/>
              <a:gd name="connsiteY110" fmla="*/ 1764064 h 1901629"/>
              <a:gd name="connsiteX111" fmla="*/ 776836 w 3147802"/>
              <a:gd name="connsiteY111" fmla="*/ 1764064 h 1901629"/>
              <a:gd name="connsiteX112" fmla="*/ 768744 w 3147802"/>
              <a:gd name="connsiteY112" fmla="*/ 1804524 h 1901629"/>
              <a:gd name="connsiteX113" fmla="*/ 744468 w 3147802"/>
              <a:gd name="connsiteY113" fmla="*/ 1820708 h 1901629"/>
              <a:gd name="connsiteX114" fmla="*/ 720191 w 3147802"/>
              <a:gd name="connsiteY114" fmla="*/ 1861168 h 1901629"/>
              <a:gd name="connsiteX115" fmla="*/ 671639 w 3147802"/>
              <a:gd name="connsiteY115" fmla="*/ 1877353 h 1901629"/>
              <a:gd name="connsiteX116" fmla="*/ 614995 w 3147802"/>
              <a:gd name="connsiteY116" fmla="*/ 1893537 h 1901629"/>
              <a:gd name="connsiteX117" fmla="*/ 428878 w 3147802"/>
              <a:gd name="connsiteY117" fmla="*/ 1901629 h 1901629"/>
              <a:gd name="connsiteX118" fmla="*/ 307498 w 3147802"/>
              <a:gd name="connsiteY118" fmla="*/ 1893537 h 1901629"/>
              <a:gd name="connsiteX119" fmla="*/ 258945 w 3147802"/>
              <a:gd name="connsiteY119" fmla="*/ 1877353 h 1901629"/>
              <a:gd name="connsiteX120" fmla="*/ 234669 w 3147802"/>
              <a:gd name="connsiteY120" fmla="*/ 1869260 h 1901629"/>
              <a:gd name="connsiteX121" fmla="*/ 210393 w 3147802"/>
              <a:gd name="connsiteY121" fmla="*/ 1853076 h 1901629"/>
              <a:gd name="connsiteX122" fmla="*/ 113289 w 3147802"/>
              <a:gd name="connsiteY122" fmla="*/ 1828800 h 1901629"/>
              <a:gd name="connsiteX123" fmla="*/ 145657 w 3147802"/>
              <a:gd name="connsiteY12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735108 w 3147802"/>
              <a:gd name="connsiteY55" fmla="*/ 1650776 h 1901629"/>
              <a:gd name="connsiteX56" fmla="*/ 2686556 w 3147802"/>
              <a:gd name="connsiteY56" fmla="*/ 1634591 h 1901629"/>
              <a:gd name="connsiteX57" fmla="*/ 2662280 w 3147802"/>
              <a:gd name="connsiteY57" fmla="*/ 1626499 h 1901629"/>
              <a:gd name="connsiteX58" fmla="*/ 2638004 w 3147802"/>
              <a:gd name="connsiteY58" fmla="*/ 1610315 h 1901629"/>
              <a:gd name="connsiteX59" fmla="*/ 2605636 w 3147802"/>
              <a:gd name="connsiteY59" fmla="*/ 1602223 h 1901629"/>
              <a:gd name="connsiteX60" fmla="*/ 2581360 w 3147802"/>
              <a:gd name="connsiteY60" fmla="*/ 1594131 h 1901629"/>
              <a:gd name="connsiteX61" fmla="*/ 2548991 w 3147802"/>
              <a:gd name="connsiteY61" fmla="*/ 1586039 h 1901629"/>
              <a:gd name="connsiteX62" fmla="*/ 2500439 w 3147802"/>
              <a:gd name="connsiteY62" fmla="*/ 1569855 h 1901629"/>
              <a:gd name="connsiteX63" fmla="*/ 2468071 w 3147802"/>
              <a:gd name="connsiteY63" fmla="*/ 1561763 h 1901629"/>
              <a:gd name="connsiteX64" fmla="*/ 2419519 w 3147802"/>
              <a:gd name="connsiteY64" fmla="*/ 1545579 h 1901629"/>
              <a:gd name="connsiteX65" fmla="*/ 2395243 w 3147802"/>
              <a:gd name="connsiteY65" fmla="*/ 1521303 h 1901629"/>
              <a:gd name="connsiteX66" fmla="*/ 2338599 w 3147802"/>
              <a:gd name="connsiteY66" fmla="*/ 1505119 h 1901629"/>
              <a:gd name="connsiteX67" fmla="*/ 2168666 w 3147802"/>
              <a:gd name="connsiteY67" fmla="*/ 1480843 h 1901629"/>
              <a:gd name="connsiteX68" fmla="*/ 2136298 w 3147802"/>
              <a:gd name="connsiteY68" fmla="*/ 1488935 h 1901629"/>
              <a:gd name="connsiteX69" fmla="*/ 2087745 w 3147802"/>
              <a:gd name="connsiteY69" fmla="*/ 1505119 h 1901629"/>
              <a:gd name="connsiteX70" fmla="*/ 1982549 w 3147802"/>
              <a:gd name="connsiteY70" fmla="*/ 1521303 h 1901629"/>
              <a:gd name="connsiteX71" fmla="*/ 1885445 w 3147802"/>
              <a:gd name="connsiteY71" fmla="*/ 1513211 h 1901629"/>
              <a:gd name="connsiteX72" fmla="*/ 1853076 w 3147802"/>
              <a:gd name="connsiteY72" fmla="*/ 1505119 h 1901629"/>
              <a:gd name="connsiteX73" fmla="*/ 1788340 w 3147802"/>
              <a:gd name="connsiteY73" fmla="*/ 1497027 h 1901629"/>
              <a:gd name="connsiteX74" fmla="*/ 1602223 w 3147802"/>
              <a:gd name="connsiteY74" fmla="*/ 1505119 h 1901629"/>
              <a:gd name="connsiteX75" fmla="*/ 1497027 w 3147802"/>
              <a:gd name="connsiteY75" fmla="*/ 1529395 h 1901629"/>
              <a:gd name="connsiteX76" fmla="*/ 1472751 w 3147802"/>
              <a:gd name="connsiteY76" fmla="*/ 1537487 h 1901629"/>
              <a:gd name="connsiteX77" fmla="*/ 1448475 w 3147802"/>
              <a:gd name="connsiteY77" fmla="*/ 1529395 h 1901629"/>
              <a:gd name="connsiteX78" fmla="*/ 1440383 w 3147802"/>
              <a:gd name="connsiteY78" fmla="*/ 1505119 h 1901629"/>
              <a:gd name="connsiteX79" fmla="*/ 1448475 w 3147802"/>
              <a:gd name="connsiteY79" fmla="*/ 1343278 h 1901629"/>
              <a:gd name="connsiteX80" fmla="*/ 1464659 w 3147802"/>
              <a:gd name="connsiteY80" fmla="*/ 1294726 h 1901629"/>
              <a:gd name="connsiteX81" fmla="*/ 1472751 w 3147802"/>
              <a:gd name="connsiteY81" fmla="*/ 1229990 h 1901629"/>
              <a:gd name="connsiteX82" fmla="*/ 1488935 w 3147802"/>
              <a:gd name="connsiteY82" fmla="*/ 1205714 h 1901629"/>
              <a:gd name="connsiteX83" fmla="*/ 1480843 w 3147802"/>
              <a:gd name="connsiteY83" fmla="*/ 1124793 h 1901629"/>
              <a:gd name="connsiteX84" fmla="*/ 1472751 w 3147802"/>
              <a:gd name="connsiteY84" fmla="*/ 1100517 h 1901629"/>
              <a:gd name="connsiteX85" fmla="*/ 1448475 w 3147802"/>
              <a:gd name="connsiteY85" fmla="*/ 1092425 h 1901629"/>
              <a:gd name="connsiteX86" fmla="*/ 1424199 w 3147802"/>
              <a:gd name="connsiteY86" fmla="*/ 1076241 h 1901629"/>
              <a:gd name="connsiteX87" fmla="*/ 1286634 w 3147802"/>
              <a:gd name="connsiteY87" fmla="*/ 1060057 h 1901629"/>
              <a:gd name="connsiteX88" fmla="*/ 1181437 w 3147802"/>
              <a:gd name="connsiteY88" fmla="*/ 1035781 h 1901629"/>
              <a:gd name="connsiteX89" fmla="*/ 1149069 w 3147802"/>
              <a:gd name="connsiteY89" fmla="*/ 1027689 h 1901629"/>
              <a:gd name="connsiteX90" fmla="*/ 1060057 w 3147802"/>
              <a:gd name="connsiteY90" fmla="*/ 1011505 h 1901629"/>
              <a:gd name="connsiteX91" fmla="*/ 1019597 w 3147802"/>
              <a:gd name="connsiteY91" fmla="*/ 1019597 h 1901629"/>
              <a:gd name="connsiteX92" fmla="*/ 971045 w 3147802"/>
              <a:gd name="connsiteY92" fmla="*/ 1051965 h 1901629"/>
              <a:gd name="connsiteX93" fmla="*/ 946768 w 3147802"/>
              <a:gd name="connsiteY93" fmla="*/ 1060057 h 1901629"/>
              <a:gd name="connsiteX94" fmla="*/ 922492 w 3147802"/>
              <a:gd name="connsiteY94" fmla="*/ 1076241 h 1901629"/>
              <a:gd name="connsiteX95" fmla="*/ 873940 w 3147802"/>
              <a:gd name="connsiteY95" fmla="*/ 1092425 h 1901629"/>
              <a:gd name="connsiteX96" fmla="*/ 865848 w 3147802"/>
              <a:gd name="connsiteY96" fmla="*/ 1116701 h 1901629"/>
              <a:gd name="connsiteX97" fmla="*/ 841572 w 3147802"/>
              <a:gd name="connsiteY97" fmla="*/ 1124793 h 1901629"/>
              <a:gd name="connsiteX98" fmla="*/ 550259 w 3147802"/>
              <a:gd name="connsiteY98" fmla="*/ 1157161 h 1901629"/>
              <a:gd name="connsiteX99" fmla="*/ 525983 w 3147802"/>
              <a:gd name="connsiteY99" fmla="*/ 1173345 h 1901629"/>
              <a:gd name="connsiteX100" fmla="*/ 493614 w 3147802"/>
              <a:gd name="connsiteY100" fmla="*/ 1278542 h 1901629"/>
              <a:gd name="connsiteX101" fmla="*/ 501706 w 3147802"/>
              <a:gd name="connsiteY101" fmla="*/ 1399922 h 1901629"/>
              <a:gd name="connsiteX102" fmla="*/ 509799 w 3147802"/>
              <a:gd name="connsiteY102" fmla="*/ 1424199 h 1901629"/>
              <a:gd name="connsiteX103" fmla="*/ 558351 w 3147802"/>
              <a:gd name="connsiteY103" fmla="*/ 1440383 h 1901629"/>
              <a:gd name="connsiteX104" fmla="*/ 639271 w 3147802"/>
              <a:gd name="connsiteY104" fmla="*/ 1456567 h 1901629"/>
              <a:gd name="connsiteX105" fmla="*/ 712099 w 3147802"/>
              <a:gd name="connsiteY105" fmla="*/ 1472751 h 1901629"/>
              <a:gd name="connsiteX106" fmla="*/ 728283 w 3147802"/>
              <a:gd name="connsiteY106" fmla="*/ 1497027 h 1901629"/>
              <a:gd name="connsiteX107" fmla="*/ 768744 w 3147802"/>
              <a:gd name="connsiteY107" fmla="*/ 1529395 h 1901629"/>
              <a:gd name="connsiteX108" fmla="*/ 801112 w 3147802"/>
              <a:gd name="connsiteY108" fmla="*/ 1602223 h 1901629"/>
              <a:gd name="connsiteX109" fmla="*/ 776836 w 3147802"/>
              <a:gd name="connsiteY109" fmla="*/ 1764064 h 1901629"/>
              <a:gd name="connsiteX110" fmla="*/ 776836 w 3147802"/>
              <a:gd name="connsiteY110" fmla="*/ 1764064 h 1901629"/>
              <a:gd name="connsiteX111" fmla="*/ 768744 w 3147802"/>
              <a:gd name="connsiteY111" fmla="*/ 1804524 h 1901629"/>
              <a:gd name="connsiteX112" fmla="*/ 744468 w 3147802"/>
              <a:gd name="connsiteY112" fmla="*/ 1820708 h 1901629"/>
              <a:gd name="connsiteX113" fmla="*/ 720191 w 3147802"/>
              <a:gd name="connsiteY113" fmla="*/ 1861168 h 1901629"/>
              <a:gd name="connsiteX114" fmla="*/ 671639 w 3147802"/>
              <a:gd name="connsiteY114" fmla="*/ 1877353 h 1901629"/>
              <a:gd name="connsiteX115" fmla="*/ 614995 w 3147802"/>
              <a:gd name="connsiteY115" fmla="*/ 1893537 h 1901629"/>
              <a:gd name="connsiteX116" fmla="*/ 428878 w 3147802"/>
              <a:gd name="connsiteY116" fmla="*/ 1901629 h 1901629"/>
              <a:gd name="connsiteX117" fmla="*/ 307498 w 3147802"/>
              <a:gd name="connsiteY117" fmla="*/ 1893537 h 1901629"/>
              <a:gd name="connsiteX118" fmla="*/ 258945 w 3147802"/>
              <a:gd name="connsiteY118" fmla="*/ 1877353 h 1901629"/>
              <a:gd name="connsiteX119" fmla="*/ 234669 w 3147802"/>
              <a:gd name="connsiteY119" fmla="*/ 1869260 h 1901629"/>
              <a:gd name="connsiteX120" fmla="*/ 210393 w 3147802"/>
              <a:gd name="connsiteY120" fmla="*/ 1853076 h 1901629"/>
              <a:gd name="connsiteX121" fmla="*/ 113289 w 3147802"/>
              <a:gd name="connsiteY121" fmla="*/ 1828800 h 1901629"/>
              <a:gd name="connsiteX122" fmla="*/ 145657 w 3147802"/>
              <a:gd name="connsiteY12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605636 w 3147802"/>
              <a:gd name="connsiteY58" fmla="*/ 1602223 h 1901629"/>
              <a:gd name="connsiteX59" fmla="*/ 2581360 w 3147802"/>
              <a:gd name="connsiteY59" fmla="*/ 1594131 h 1901629"/>
              <a:gd name="connsiteX60" fmla="*/ 2548991 w 3147802"/>
              <a:gd name="connsiteY60" fmla="*/ 1586039 h 1901629"/>
              <a:gd name="connsiteX61" fmla="*/ 2500439 w 3147802"/>
              <a:gd name="connsiteY61" fmla="*/ 1569855 h 1901629"/>
              <a:gd name="connsiteX62" fmla="*/ 2468071 w 3147802"/>
              <a:gd name="connsiteY62" fmla="*/ 1561763 h 1901629"/>
              <a:gd name="connsiteX63" fmla="*/ 2419519 w 3147802"/>
              <a:gd name="connsiteY63" fmla="*/ 1545579 h 1901629"/>
              <a:gd name="connsiteX64" fmla="*/ 2395243 w 3147802"/>
              <a:gd name="connsiteY64" fmla="*/ 1521303 h 1901629"/>
              <a:gd name="connsiteX65" fmla="*/ 2338599 w 3147802"/>
              <a:gd name="connsiteY65" fmla="*/ 1505119 h 1901629"/>
              <a:gd name="connsiteX66" fmla="*/ 2168666 w 3147802"/>
              <a:gd name="connsiteY66" fmla="*/ 1480843 h 1901629"/>
              <a:gd name="connsiteX67" fmla="*/ 2136298 w 3147802"/>
              <a:gd name="connsiteY67" fmla="*/ 1488935 h 1901629"/>
              <a:gd name="connsiteX68" fmla="*/ 2087745 w 3147802"/>
              <a:gd name="connsiteY68" fmla="*/ 1505119 h 1901629"/>
              <a:gd name="connsiteX69" fmla="*/ 1982549 w 3147802"/>
              <a:gd name="connsiteY69" fmla="*/ 1521303 h 1901629"/>
              <a:gd name="connsiteX70" fmla="*/ 1885445 w 3147802"/>
              <a:gd name="connsiteY70" fmla="*/ 1513211 h 1901629"/>
              <a:gd name="connsiteX71" fmla="*/ 1853076 w 3147802"/>
              <a:gd name="connsiteY71" fmla="*/ 1505119 h 1901629"/>
              <a:gd name="connsiteX72" fmla="*/ 1788340 w 3147802"/>
              <a:gd name="connsiteY72" fmla="*/ 1497027 h 1901629"/>
              <a:gd name="connsiteX73" fmla="*/ 1602223 w 3147802"/>
              <a:gd name="connsiteY73" fmla="*/ 1505119 h 1901629"/>
              <a:gd name="connsiteX74" fmla="*/ 1497027 w 3147802"/>
              <a:gd name="connsiteY74" fmla="*/ 1529395 h 1901629"/>
              <a:gd name="connsiteX75" fmla="*/ 1472751 w 3147802"/>
              <a:gd name="connsiteY75" fmla="*/ 1537487 h 1901629"/>
              <a:gd name="connsiteX76" fmla="*/ 1448475 w 3147802"/>
              <a:gd name="connsiteY76" fmla="*/ 1529395 h 1901629"/>
              <a:gd name="connsiteX77" fmla="*/ 1440383 w 3147802"/>
              <a:gd name="connsiteY77" fmla="*/ 1505119 h 1901629"/>
              <a:gd name="connsiteX78" fmla="*/ 1448475 w 3147802"/>
              <a:gd name="connsiteY78" fmla="*/ 1343278 h 1901629"/>
              <a:gd name="connsiteX79" fmla="*/ 1464659 w 3147802"/>
              <a:gd name="connsiteY79" fmla="*/ 1294726 h 1901629"/>
              <a:gd name="connsiteX80" fmla="*/ 1472751 w 3147802"/>
              <a:gd name="connsiteY80" fmla="*/ 1229990 h 1901629"/>
              <a:gd name="connsiteX81" fmla="*/ 1488935 w 3147802"/>
              <a:gd name="connsiteY81" fmla="*/ 1205714 h 1901629"/>
              <a:gd name="connsiteX82" fmla="*/ 1480843 w 3147802"/>
              <a:gd name="connsiteY82" fmla="*/ 1124793 h 1901629"/>
              <a:gd name="connsiteX83" fmla="*/ 1472751 w 3147802"/>
              <a:gd name="connsiteY83" fmla="*/ 1100517 h 1901629"/>
              <a:gd name="connsiteX84" fmla="*/ 1448475 w 3147802"/>
              <a:gd name="connsiteY84" fmla="*/ 1092425 h 1901629"/>
              <a:gd name="connsiteX85" fmla="*/ 1424199 w 3147802"/>
              <a:gd name="connsiteY85" fmla="*/ 1076241 h 1901629"/>
              <a:gd name="connsiteX86" fmla="*/ 1286634 w 3147802"/>
              <a:gd name="connsiteY86" fmla="*/ 1060057 h 1901629"/>
              <a:gd name="connsiteX87" fmla="*/ 1181437 w 3147802"/>
              <a:gd name="connsiteY87" fmla="*/ 1035781 h 1901629"/>
              <a:gd name="connsiteX88" fmla="*/ 1149069 w 3147802"/>
              <a:gd name="connsiteY88" fmla="*/ 1027689 h 1901629"/>
              <a:gd name="connsiteX89" fmla="*/ 1060057 w 3147802"/>
              <a:gd name="connsiteY89" fmla="*/ 1011505 h 1901629"/>
              <a:gd name="connsiteX90" fmla="*/ 1019597 w 3147802"/>
              <a:gd name="connsiteY90" fmla="*/ 1019597 h 1901629"/>
              <a:gd name="connsiteX91" fmla="*/ 971045 w 3147802"/>
              <a:gd name="connsiteY91" fmla="*/ 1051965 h 1901629"/>
              <a:gd name="connsiteX92" fmla="*/ 946768 w 3147802"/>
              <a:gd name="connsiteY92" fmla="*/ 1060057 h 1901629"/>
              <a:gd name="connsiteX93" fmla="*/ 922492 w 3147802"/>
              <a:gd name="connsiteY93" fmla="*/ 1076241 h 1901629"/>
              <a:gd name="connsiteX94" fmla="*/ 873940 w 3147802"/>
              <a:gd name="connsiteY94" fmla="*/ 1092425 h 1901629"/>
              <a:gd name="connsiteX95" fmla="*/ 865848 w 3147802"/>
              <a:gd name="connsiteY95" fmla="*/ 1116701 h 1901629"/>
              <a:gd name="connsiteX96" fmla="*/ 841572 w 3147802"/>
              <a:gd name="connsiteY96" fmla="*/ 1124793 h 1901629"/>
              <a:gd name="connsiteX97" fmla="*/ 550259 w 3147802"/>
              <a:gd name="connsiteY97" fmla="*/ 1157161 h 1901629"/>
              <a:gd name="connsiteX98" fmla="*/ 525983 w 3147802"/>
              <a:gd name="connsiteY98" fmla="*/ 1173345 h 1901629"/>
              <a:gd name="connsiteX99" fmla="*/ 493614 w 3147802"/>
              <a:gd name="connsiteY99" fmla="*/ 1278542 h 1901629"/>
              <a:gd name="connsiteX100" fmla="*/ 501706 w 3147802"/>
              <a:gd name="connsiteY100" fmla="*/ 1399922 h 1901629"/>
              <a:gd name="connsiteX101" fmla="*/ 509799 w 3147802"/>
              <a:gd name="connsiteY101" fmla="*/ 1424199 h 1901629"/>
              <a:gd name="connsiteX102" fmla="*/ 558351 w 3147802"/>
              <a:gd name="connsiteY102" fmla="*/ 1440383 h 1901629"/>
              <a:gd name="connsiteX103" fmla="*/ 639271 w 3147802"/>
              <a:gd name="connsiteY103" fmla="*/ 1456567 h 1901629"/>
              <a:gd name="connsiteX104" fmla="*/ 712099 w 3147802"/>
              <a:gd name="connsiteY104" fmla="*/ 1472751 h 1901629"/>
              <a:gd name="connsiteX105" fmla="*/ 728283 w 3147802"/>
              <a:gd name="connsiteY105" fmla="*/ 1497027 h 1901629"/>
              <a:gd name="connsiteX106" fmla="*/ 768744 w 3147802"/>
              <a:gd name="connsiteY106" fmla="*/ 1529395 h 1901629"/>
              <a:gd name="connsiteX107" fmla="*/ 801112 w 3147802"/>
              <a:gd name="connsiteY107" fmla="*/ 1602223 h 1901629"/>
              <a:gd name="connsiteX108" fmla="*/ 776836 w 3147802"/>
              <a:gd name="connsiteY108" fmla="*/ 1764064 h 1901629"/>
              <a:gd name="connsiteX109" fmla="*/ 776836 w 3147802"/>
              <a:gd name="connsiteY109" fmla="*/ 1764064 h 1901629"/>
              <a:gd name="connsiteX110" fmla="*/ 768744 w 3147802"/>
              <a:gd name="connsiteY110" fmla="*/ 1804524 h 1901629"/>
              <a:gd name="connsiteX111" fmla="*/ 744468 w 3147802"/>
              <a:gd name="connsiteY111" fmla="*/ 1820708 h 1901629"/>
              <a:gd name="connsiteX112" fmla="*/ 720191 w 3147802"/>
              <a:gd name="connsiteY112" fmla="*/ 1861168 h 1901629"/>
              <a:gd name="connsiteX113" fmla="*/ 671639 w 3147802"/>
              <a:gd name="connsiteY113" fmla="*/ 1877353 h 1901629"/>
              <a:gd name="connsiteX114" fmla="*/ 614995 w 3147802"/>
              <a:gd name="connsiteY114" fmla="*/ 1893537 h 1901629"/>
              <a:gd name="connsiteX115" fmla="*/ 428878 w 3147802"/>
              <a:gd name="connsiteY115" fmla="*/ 1901629 h 1901629"/>
              <a:gd name="connsiteX116" fmla="*/ 307498 w 3147802"/>
              <a:gd name="connsiteY116" fmla="*/ 1893537 h 1901629"/>
              <a:gd name="connsiteX117" fmla="*/ 258945 w 3147802"/>
              <a:gd name="connsiteY117" fmla="*/ 1877353 h 1901629"/>
              <a:gd name="connsiteX118" fmla="*/ 234669 w 3147802"/>
              <a:gd name="connsiteY118" fmla="*/ 1869260 h 1901629"/>
              <a:gd name="connsiteX119" fmla="*/ 210393 w 3147802"/>
              <a:gd name="connsiteY119" fmla="*/ 1853076 h 1901629"/>
              <a:gd name="connsiteX120" fmla="*/ 113289 w 3147802"/>
              <a:gd name="connsiteY120" fmla="*/ 1828800 h 1901629"/>
              <a:gd name="connsiteX121" fmla="*/ 145657 w 3147802"/>
              <a:gd name="connsiteY12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68071 w 3147802"/>
              <a:gd name="connsiteY61" fmla="*/ 1561763 h 1901629"/>
              <a:gd name="connsiteX62" fmla="*/ 2419519 w 3147802"/>
              <a:gd name="connsiteY62" fmla="*/ 1545579 h 1901629"/>
              <a:gd name="connsiteX63" fmla="*/ 2395243 w 3147802"/>
              <a:gd name="connsiteY63" fmla="*/ 1521303 h 1901629"/>
              <a:gd name="connsiteX64" fmla="*/ 2338599 w 3147802"/>
              <a:gd name="connsiteY64" fmla="*/ 1505119 h 1901629"/>
              <a:gd name="connsiteX65" fmla="*/ 2168666 w 3147802"/>
              <a:gd name="connsiteY65" fmla="*/ 1480843 h 1901629"/>
              <a:gd name="connsiteX66" fmla="*/ 2136298 w 3147802"/>
              <a:gd name="connsiteY66" fmla="*/ 1488935 h 1901629"/>
              <a:gd name="connsiteX67" fmla="*/ 2087745 w 3147802"/>
              <a:gd name="connsiteY67" fmla="*/ 1505119 h 1901629"/>
              <a:gd name="connsiteX68" fmla="*/ 1982549 w 3147802"/>
              <a:gd name="connsiteY68" fmla="*/ 1521303 h 1901629"/>
              <a:gd name="connsiteX69" fmla="*/ 1885445 w 3147802"/>
              <a:gd name="connsiteY69" fmla="*/ 1513211 h 1901629"/>
              <a:gd name="connsiteX70" fmla="*/ 1853076 w 3147802"/>
              <a:gd name="connsiteY70" fmla="*/ 1505119 h 1901629"/>
              <a:gd name="connsiteX71" fmla="*/ 1788340 w 3147802"/>
              <a:gd name="connsiteY71" fmla="*/ 1497027 h 1901629"/>
              <a:gd name="connsiteX72" fmla="*/ 1602223 w 3147802"/>
              <a:gd name="connsiteY72" fmla="*/ 1505119 h 1901629"/>
              <a:gd name="connsiteX73" fmla="*/ 1497027 w 3147802"/>
              <a:gd name="connsiteY73" fmla="*/ 1529395 h 1901629"/>
              <a:gd name="connsiteX74" fmla="*/ 1472751 w 3147802"/>
              <a:gd name="connsiteY74" fmla="*/ 1537487 h 1901629"/>
              <a:gd name="connsiteX75" fmla="*/ 1448475 w 3147802"/>
              <a:gd name="connsiteY75" fmla="*/ 1529395 h 1901629"/>
              <a:gd name="connsiteX76" fmla="*/ 1440383 w 3147802"/>
              <a:gd name="connsiteY76" fmla="*/ 1505119 h 1901629"/>
              <a:gd name="connsiteX77" fmla="*/ 1448475 w 3147802"/>
              <a:gd name="connsiteY77" fmla="*/ 1343278 h 1901629"/>
              <a:gd name="connsiteX78" fmla="*/ 1464659 w 3147802"/>
              <a:gd name="connsiteY78" fmla="*/ 1294726 h 1901629"/>
              <a:gd name="connsiteX79" fmla="*/ 1472751 w 3147802"/>
              <a:gd name="connsiteY79" fmla="*/ 1229990 h 1901629"/>
              <a:gd name="connsiteX80" fmla="*/ 1488935 w 3147802"/>
              <a:gd name="connsiteY80" fmla="*/ 1205714 h 1901629"/>
              <a:gd name="connsiteX81" fmla="*/ 1480843 w 3147802"/>
              <a:gd name="connsiteY81" fmla="*/ 1124793 h 1901629"/>
              <a:gd name="connsiteX82" fmla="*/ 1472751 w 3147802"/>
              <a:gd name="connsiteY82" fmla="*/ 1100517 h 1901629"/>
              <a:gd name="connsiteX83" fmla="*/ 1448475 w 3147802"/>
              <a:gd name="connsiteY83" fmla="*/ 1092425 h 1901629"/>
              <a:gd name="connsiteX84" fmla="*/ 1424199 w 3147802"/>
              <a:gd name="connsiteY84" fmla="*/ 1076241 h 1901629"/>
              <a:gd name="connsiteX85" fmla="*/ 1286634 w 3147802"/>
              <a:gd name="connsiteY85" fmla="*/ 1060057 h 1901629"/>
              <a:gd name="connsiteX86" fmla="*/ 1181437 w 3147802"/>
              <a:gd name="connsiteY86" fmla="*/ 1035781 h 1901629"/>
              <a:gd name="connsiteX87" fmla="*/ 1149069 w 3147802"/>
              <a:gd name="connsiteY87" fmla="*/ 1027689 h 1901629"/>
              <a:gd name="connsiteX88" fmla="*/ 1060057 w 3147802"/>
              <a:gd name="connsiteY88" fmla="*/ 1011505 h 1901629"/>
              <a:gd name="connsiteX89" fmla="*/ 1019597 w 3147802"/>
              <a:gd name="connsiteY89" fmla="*/ 1019597 h 1901629"/>
              <a:gd name="connsiteX90" fmla="*/ 971045 w 3147802"/>
              <a:gd name="connsiteY90" fmla="*/ 1051965 h 1901629"/>
              <a:gd name="connsiteX91" fmla="*/ 946768 w 3147802"/>
              <a:gd name="connsiteY91" fmla="*/ 1060057 h 1901629"/>
              <a:gd name="connsiteX92" fmla="*/ 922492 w 3147802"/>
              <a:gd name="connsiteY92" fmla="*/ 1076241 h 1901629"/>
              <a:gd name="connsiteX93" fmla="*/ 873940 w 3147802"/>
              <a:gd name="connsiteY93" fmla="*/ 1092425 h 1901629"/>
              <a:gd name="connsiteX94" fmla="*/ 865848 w 3147802"/>
              <a:gd name="connsiteY94" fmla="*/ 1116701 h 1901629"/>
              <a:gd name="connsiteX95" fmla="*/ 841572 w 3147802"/>
              <a:gd name="connsiteY95" fmla="*/ 1124793 h 1901629"/>
              <a:gd name="connsiteX96" fmla="*/ 550259 w 3147802"/>
              <a:gd name="connsiteY96" fmla="*/ 1157161 h 1901629"/>
              <a:gd name="connsiteX97" fmla="*/ 525983 w 3147802"/>
              <a:gd name="connsiteY97" fmla="*/ 1173345 h 1901629"/>
              <a:gd name="connsiteX98" fmla="*/ 493614 w 3147802"/>
              <a:gd name="connsiteY98" fmla="*/ 1278542 h 1901629"/>
              <a:gd name="connsiteX99" fmla="*/ 501706 w 3147802"/>
              <a:gd name="connsiteY99" fmla="*/ 1399922 h 1901629"/>
              <a:gd name="connsiteX100" fmla="*/ 509799 w 3147802"/>
              <a:gd name="connsiteY100" fmla="*/ 1424199 h 1901629"/>
              <a:gd name="connsiteX101" fmla="*/ 558351 w 3147802"/>
              <a:gd name="connsiteY101" fmla="*/ 1440383 h 1901629"/>
              <a:gd name="connsiteX102" fmla="*/ 639271 w 3147802"/>
              <a:gd name="connsiteY102" fmla="*/ 1456567 h 1901629"/>
              <a:gd name="connsiteX103" fmla="*/ 712099 w 3147802"/>
              <a:gd name="connsiteY103" fmla="*/ 1472751 h 1901629"/>
              <a:gd name="connsiteX104" fmla="*/ 728283 w 3147802"/>
              <a:gd name="connsiteY104" fmla="*/ 1497027 h 1901629"/>
              <a:gd name="connsiteX105" fmla="*/ 768744 w 3147802"/>
              <a:gd name="connsiteY105" fmla="*/ 1529395 h 1901629"/>
              <a:gd name="connsiteX106" fmla="*/ 801112 w 3147802"/>
              <a:gd name="connsiteY106" fmla="*/ 1602223 h 1901629"/>
              <a:gd name="connsiteX107" fmla="*/ 776836 w 3147802"/>
              <a:gd name="connsiteY107" fmla="*/ 1764064 h 1901629"/>
              <a:gd name="connsiteX108" fmla="*/ 776836 w 3147802"/>
              <a:gd name="connsiteY108" fmla="*/ 1764064 h 1901629"/>
              <a:gd name="connsiteX109" fmla="*/ 768744 w 3147802"/>
              <a:gd name="connsiteY109" fmla="*/ 1804524 h 1901629"/>
              <a:gd name="connsiteX110" fmla="*/ 744468 w 3147802"/>
              <a:gd name="connsiteY110" fmla="*/ 1820708 h 1901629"/>
              <a:gd name="connsiteX111" fmla="*/ 720191 w 3147802"/>
              <a:gd name="connsiteY111" fmla="*/ 1861168 h 1901629"/>
              <a:gd name="connsiteX112" fmla="*/ 671639 w 3147802"/>
              <a:gd name="connsiteY112" fmla="*/ 1877353 h 1901629"/>
              <a:gd name="connsiteX113" fmla="*/ 614995 w 3147802"/>
              <a:gd name="connsiteY113" fmla="*/ 1893537 h 1901629"/>
              <a:gd name="connsiteX114" fmla="*/ 428878 w 3147802"/>
              <a:gd name="connsiteY114" fmla="*/ 1901629 h 1901629"/>
              <a:gd name="connsiteX115" fmla="*/ 307498 w 3147802"/>
              <a:gd name="connsiteY115" fmla="*/ 1893537 h 1901629"/>
              <a:gd name="connsiteX116" fmla="*/ 258945 w 3147802"/>
              <a:gd name="connsiteY116" fmla="*/ 1877353 h 1901629"/>
              <a:gd name="connsiteX117" fmla="*/ 234669 w 3147802"/>
              <a:gd name="connsiteY117" fmla="*/ 1869260 h 1901629"/>
              <a:gd name="connsiteX118" fmla="*/ 210393 w 3147802"/>
              <a:gd name="connsiteY118" fmla="*/ 1853076 h 1901629"/>
              <a:gd name="connsiteX119" fmla="*/ 113289 w 3147802"/>
              <a:gd name="connsiteY119" fmla="*/ 1828800 h 1901629"/>
              <a:gd name="connsiteX120" fmla="*/ 145657 w 3147802"/>
              <a:gd name="connsiteY12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19519 w 3147802"/>
              <a:gd name="connsiteY61" fmla="*/ 1545579 h 1901629"/>
              <a:gd name="connsiteX62" fmla="*/ 2395243 w 3147802"/>
              <a:gd name="connsiteY62" fmla="*/ 1521303 h 1901629"/>
              <a:gd name="connsiteX63" fmla="*/ 2338599 w 3147802"/>
              <a:gd name="connsiteY63" fmla="*/ 1505119 h 1901629"/>
              <a:gd name="connsiteX64" fmla="*/ 2168666 w 3147802"/>
              <a:gd name="connsiteY64" fmla="*/ 1480843 h 1901629"/>
              <a:gd name="connsiteX65" fmla="*/ 2136298 w 3147802"/>
              <a:gd name="connsiteY65" fmla="*/ 1488935 h 1901629"/>
              <a:gd name="connsiteX66" fmla="*/ 2087745 w 3147802"/>
              <a:gd name="connsiteY66" fmla="*/ 1505119 h 1901629"/>
              <a:gd name="connsiteX67" fmla="*/ 1982549 w 3147802"/>
              <a:gd name="connsiteY67" fmla="*/ 1521303 h 1901629"/>
              <a:gd name="connsiteX68" fmla="*/ 1885445 w 3147802"/>
              <a:gd name="connsiteY68" fmla="*/ 1513211 h 1901629"/>
              <a:gd name="connsiteX69" fmla="*/ 1853076 w 3147802"/>
              <a:gd name="connsiteY69" fmla="*/ 1505119 h 1901629"/>
              <a:gd name="connsiteX70" fmla="*/ 1788340 w 3147802"/>
              <a:gd name="connsiteY70" fmla="*/ 1497027 h 1901629"/>
              <a:gd name="connsiteX71" fmla="*/ 1602223 w 3147802"/>
              <a:gd name="connsiteY71" fmla="*/ 1505119 h 1901629"/>
              <a:gd name="connsiteX72" fmla="*/ 1497027 w 3147802"/>
              <a:gd name="connsiteY72" fmla="*/ 1529395 h 1901629"/>
              <a:gd name="connsiteX73" fmla="*/ 1472751 w 3147802"/>
              <a:gd name="connsiteY73" fmla="*/ 1537487 h 1901629"/>
              <a:gd name="connsiteX74" fmla="*/ 1448475 w 3147802"/>
              <a:gd name="connsiteY74" fmla="*/ 1529395 h 1901629"/>
              <a:gd name="connsiteX75" fmla="*/ 1440383 w 3147802"/>
              <a:gd name="connsiteY75" fmla="*/ 1505119 h 1901629"/>
              <a:gd name="connsiteX76" fmla="*/ 1448475 w 3147802"/>
              <a:gd name="connsiteY76" fmla="*/ 1343278 h 1901629"/>
              <a:gd name="connsiteX77" fmla="*/ 1464659 w 3147802"/>
              <a:gd name="connsiteY77" fmla="*/ 1294726 h 1901629"/>
              <a:gd name="connsiteX78" fmla="*/ 1472751 w 3147802"/>
              <a:gd name="connsiteY78" fmla="*/ 1229990 h 1901629"/>
              <a:gd name="connsiteX79" fmla="*/ 1488935 w 3147802"/>
              <a:gd name="connsiteY79" fmla="*/ 1205714 h 1901629"/>
              <a:gd name="connsiteX80" fmla="*/ 1480843 w 3147802"/>
              <a:gd name="connsiteY80" fmla="*/ 1124793 h 1901629"/>
              <a:gd name="connsiteX81" fmla="*/ 1472751 w 3147802"/>
              <a:gd name="connsiteY81" fmla="*/ 1100517 h 1901629"/>
              <a:gd name="connsiteX82" fmla="*/ 1448475 w 3147802"/>
              <a:gd name="connsiteY82" fmla="*/ 1092425 h 1901629"/>
              <a:gd name="connsiteX83" fmla="*/ 1424199 w 3147802"/>
              <a:gd name="connsiteY83" fmla="*/ 1076241 h 1901629"/>
              <a:gd name="connsiteX84" fmla="*/ 1286634 w 3147802"/>
              <a:gd name="connsiteY84" fmla="*/ 1060057 h 1901629"/>
              <a:gd name="connsiteX85" fmla="*/ 1181437 w 3147802"/>
              <a:gd name="connsiteY85" fmla="*/ 1035781 h 1901629"/>
              <a:gd name="connsiteX86" fmla="*/ 1149069 w 3147802"/>
              <a:gd name="connsiteY86" fmla="*/ 1027689 h 1901629"/>
              <a:gd name="connsiteX87" fmla="*/ 1060057 w 3147802"/>
              <a:gd name="connsiteY87" fmla="*/ 1011505 h 1901629"/>
              <a:gd name="connsiteX88" fmla="*/ 1019597 w 3147802"/>
              <a:gd name="connsiteY88" fmla="*/ 1019597 h 1901629"/>
              <a:gd name="connsiteX89" fmla="*/ 971045 w 3147802"/>
              <a:gd name="connsiteY89" fmla="*/ 1051965 h 1901629"/>
              <a:gd name="connsiteX90" fmla="*/ 946768 w 3147802"/>
              <a:gd name="connsiteY90" fmla="*/ 1060057 h 1901629"/>
              <a:gd name="connsiteX91" fmla="*/ 922492 w 3147802"/>
              <a:gd name="connsiteY91" fmla="*/ 1076241 h 1901629"/>
              <a:gd name="connsiteX92" fmla="*/ 873940 w 3147802"/>
              <a:gd name="connsiteY92" fmla="*/ 1092425 h 1901629"/>
              <a:gd name="connsiteX93" fmla="*/ 865848 w 3147802"/>
              <a:gd name="connsiteY93" fmla="*/ 1116701 h 1901629"/>
              <a:gd name="connsiteX94" fmla="*/ 841572 w 3147802"/>
              <a:gd name="connsiteY94" fmla="*/ 1124793 h 1901629"/>
              <a:gd name="connsiteX95" fmla="*/ 550259 w 3147802"/>
              <a:gd name="connsiteY95" fmla="*/ 1157161 h 1901629"/>
              <a:gd name="connsiteX96" fmla="*/ 525983 w 3147802"/>
              <a:gd name="connsiteY96" fmla="*/ 1173345 h 1901629"/>
              <a:gd name="connsiteX97" fmla="*/ 493614 w 3147802"/>
              <a:gd name="connsiteY97" fmla="*/ 1278542 h 1901629"/>
              <a:gd name="connsiteX98" fmla="*/ 501706 w 3147802"/>
              <a:gd name="connsiteY98" fmla="*/ 1399922 h 1901629"/>
              <a:gd name="connsiteX99" fmla="*/ 509799 w 3147802"/>
              <a:gd name="connsiteY99" fmla="*/ 1424199 h 1901629"/>
              <a:gd name="connsiteX100" fmla="*/ 558351 w 3147802"/>
              <a:gd name="connsiteY100" fmla="*/ 1440383 h 1901629"/>
              <a:gd name="connsiteX101" fmla="*/ 639271 w 3147802"/>
              <a:gd name="connsiteY101" fmla="*/ 1456567 h 1901629"/>
              <a:gd name="connsiteX102" fmla="*/ 712099 w 3147802"/>
              <a:gd name="connsiteY102" fmla="*/ 1472751 h 1901629"/>
              <a:gd name="connsiteX103" fmla="*/ 728283 w 3147802"/>
              <a:gd name="connsiteY103" fmla="*/ 1497027 h 1901629"/>
              <a:gd name="connsiteX104" fmla="*/ 768744 w 3147802"/>
              <a:gd name="connsiteY104" fmla="*/ 1529395 h 1901629"/>
              <a:gd name="connsiteX105" fmla="*/ 801112 w 3147802"/>
              <a:gd name="connsiteY105" fmla="*/ 1602223 h 1901629"/>
              <a:gd name="connsiteX106" fmla="*/ 776836 w 3147802"/>
              <a:gd name="connsiteY106" fmla="*/ 1764064 h 1901629"/>
              <a:gd name="connsiteX107" fmla="*/ 776836 w 3147802"/>
              <a:gd name="connsiteY107" fmla="*/ 1764064 h 1901629"/>
              <a:gd name="connsiteX108" fmla="*/ 768744 w 3147802"/>
              <a:gd name="connsiteY108" fmla="*/ 1804524 h 1901629"/>
              <a:gd name="connsiteX109" fmla="*/ 744468 w 3147802"/>
              <a:gd name="connsiteY109" fmla="*/ 1820708 h 1901629"/>
              <a:gd name="connsiteX110" fmla="*/ 720191 w 3147802"/>
              <a:gd name="connsiteY110" fmla="*/ 1861168 h 1901629"/>
              <a:gd name="connsiteX111" fmla="*/ 671639 w 3147802"/>
              <a:gd name="connsiteY111" fmla="*/ 1877353 h 1901629"/>
              <a:gd name="connsiteX112" fmla="*/ 614995 w 3147802"/>
              <a:gd name="connsiteY112" fmla="*/ 1893537 h 1901629"/>
              <a:gd name="connsiteX113" fmla="*/ 428878 w 3147802"/>
              <a:gd name="connsiteY113" fmla="*/ 1901629 h 1901629"/>
              <a:gd name="connsiteX114" fmla="*/ 307498 w 3147802"/>
              <a:gd name="connsiteY114" fmla="*/ 1893537 h 1901629"/>
              <a:gd name="connsiteX115" fmla="*/ 258945 w 3147802"/>
              <a:gd name="connsiteY115" fmla="*/ 1877353 h 1901629"/>
              <a:gd name="connsiteX116" fmla="*/ 234669 w 3147802"/>
              <a:gd name="connsiteY116" fmla="*/ 1869260 h 1901629"/>
              <a:gd name="connsiteX117" fmla="*/ 210393 w 3147802"/>
              <a:gd name="connsiteY117" fmla="*/ 1853076 h 1901629"/>
              <a:gd name="connsiteX118" fmla="*/ 113289 w 3147802"/>
              <a:gd name="connsiteY118" fmla="*/ 1828800 h 1901629"/>
              <a:gd name="connsiteX119" fmla="*/ 145657 w 3147802"/>
              <a:gd name="connsiteY11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48991 w 3147802"/>
              <a:gd name="connsiteY58" fmla="*/ 1586039 h 1901629"/>
              <a:gd name="connsiteX59" fmla="*/ 2500439 w 3147802"/>
              <a:gd name="connsiteY59" fmla="*/ 1569855 h 1901629"/>
              <a:gd name="connsiteX60" fmla="*/ 2419519 w 3147802"/>
              <a:gd name="connsiteY60" fmla="*/ 1545579 h 1901629"/>
              <a:gd name="connsiteX61" fmla="*/ 2395243 w 3147802"/>
              <a:gd name="connsiteY61" fmla="*/ 1521303 h 1901629"/>
              <a:gd name="connsiteX62" fmla="*/ 2338599 w 3147802"/>
              <a:gd name="connsiteY62" fmla="*/ 1505119 h 1901629"/>
              <a:gd name="connsiteX63" fmla="*/ 2168666 w 3147802"/>
              <a:gd name="connsiteY63" fmla="*/ 1480843 h 1901629"/>
              <a:gd name="connsiteX64" fmla="*/ 2136298 w 3147802"/>
              <a:gd name="connsiteY64" fmla="*/ 1488935 h 1901629"/>
              <a:gd name="connsiteX65" fmla="*/ 2087745 w 3147802"/>
              <a:gd name="connsiteY65" fmla="*/ 1505119 h 1901629"/>
              <a:gd name="connsiteX66" fmla="*/ 1982549 w 3147802"/>
              <a:gd name="connsiteY66" fmla="*/ 1521303 h 1901629"/>
              <a:gd name="connsiteX67" fmla="*/ 1885445 w 3147802"/>
              <a:gd name="connsiteY67" fmla="*/ 1513211 h 1901629"/>
              <a:gd name="connsiteX68" fmla="*/ 1853076 w 3147802"/>
              <a:gd name="connsiteY68" fmla="*/ 1505119 h 1901629"/>
              <a:gd name="connsiteX69" fmla="*/ 1788340 w 3147802"/>
              <a:gd name="connsiteY69" fmla="*/ 1497027 h 1901629"/>
              <a:gd name="connsiteX70" fmla="*/ 1602223 w 3147802"/>
              <a:gd name="connsiteY70" fmla="*/ 1505119 h 1901629"/>
              <a:gd name="connsiteX71" fmla="*/ 1497027 w 3147802"/>
              <a:gd name="connsiteY71" fmla="*/ 1529395 h 1901629"/>
              <a:gd name="connsiteX72" fmla="*/ 1472751 w 3147802"/>
              <a:gd name="connsiteY72" fmla="*/ 1537487 h 1901629"/>
              <a:gd name="connsiteX73" fmla="*/ 1448475 w 3147802"/>
              <a:gd name="connsiteY73" fmla="*/ 1529395 h 1901629"/>
              <a:gd name="connsiteX74" fmla="*/ 1440383 w 3147802"/>
              <a:gd name="connsiteY74" fmla="*/ 1505119 h 1901629"/>
              <a:gd name="connsiteX75" fmla="*/ 1448475 w 3147802"/>
              <a:gd name="connsiteY75" fmla="*/ 1343278 h 1901629"/>
              <a:gd name="connsiteX76" fmla="*/ 1464659 w 3147802"/>
              <a:gd name="connsiteY76" fmla="*/ 1294726 h 1901629"/>
              <a:gd name="connsiteX77" fmla="*/ 1472751 w 3147802"/>
              <a:gd name="connsiteY77" fmla="*/ 1229990 h 1901629"/>
              <a:gd name="connsiteX78" fmla="*/ 1488935 w 3147802"/>
              <a:gd name="connsiteY78" fmla="*/ 1205714 h 1901629"/>
              <a:gd name="connsiteX79" fmla="*/ 1480843 w 3147802"/>
              <a:gd name="connsiteY79" fmla="*/ 1124793 h 1901629"/>
              <a:gd name="connsiteX80" fmla="*/ 1472751 w 3147802"/>
              <a:gd name="connsiteY80" fmla="*/ 1100517 h 1901629"/>
              <a:gd name="connsiteX81" fmla="*/ 1448475 w 3147802"/>
              <a:gd name="connsiteY81" fmla="*/ 1092425 h 1901629"/>
              <a:gd name="connsiteX82" fmla="*/ 1424199 w 3147802"/>
              <a:gd name="connsiteY82" fmla="*/ 1076241 h 1901629"/>
              <a:gd name="connsiteX83" fmla="*/ 1286634 w 3147802"/>
              <a:gd name="connsiteY83" fmla="*/ 1060057 h 1901629"/>
              <a:gd name="connsiteX84" fmla="*/ 1181437 w 3147802"/>
              <a:gd name="connsiteY84" fmla="*/ 1035781 h 1901629"/>
              <a:gd name="connsiteX85" fmla="*/ 1149069 w 3147802"/>
              <a:gd name="connsiteY85" fmla="*/ 1027689 h 1901629"/>
              <a:gd name="connsiteX86" fmla="*/ 1060057 w 3147802"/>
              <a:gd name="connsiteY86" fmla="*/ 1011505 h 1901629"/>
              <a:gd name="connsiteX87" fmla="*/ 1019597 w 3147802"/>
              <a:gd name="connsiteY87" fmla="*/ 1019597 h 1901629"/>
              <a:gd name="connsiteX88" fmla="*/ 971045 w 3147802"/>
              <a:gd name="connsiteY88" fmla="*/ 1051965 h 1901629"/>
              <a:gd name="connsiteX89" fmla="*/ 946768 w 3147802"/>
              <a:gd name="connsiteY89" fmla="*/ 1060057 h 1901629"/>
              <a:gd name="connsiteX90" fmla="*/ 922492 w 3147802"/>
              <a:gd name="connsiteY90" fmla="*/ 1076241 h 1901629"/>
              <a:gd name="connsiteX91" fmla="*/ 873940 w 3147802"/>
              <a:gd name="connsiteY91" fmla="*/ 1092425 h 1901629"/>
              <a:gd name="connsiteX92" fmla="*/ 865848 w 3147802"/>
              <a:gd name="connsiteY92" fmla="*/ 1116701 h 1901629"/>
              <a:gd name="connsiteX93" fmla="*/ 841572 w 3147802"/>
              <a:gd name="connsiteY93" fmla="*/ 1124793 h 1901629"/>
              <a:gd name="connsiteX94" fmla="*/ 550259 w 3147802"/>
              <a:gd name="connsiteY94" fmla="*/ 1157161 h 1901629"/>
              <a:gd name="connsiteX95" fmla="*/ 525983 w 3147802"/>
              <a:gd name="connsiteY95" fmla="*/ 1173345 h 1901629"/>
              <a:gd name="connsiteX96" fmla="*/ 493614 w 3147802"/>
              <a:gd name="connsiteY96" fmla="*/ 1278542 h 1901629"/>
              <a:gd name="connsiteX97" fmla="*/ 501706 w 3147802"/>
              <a:gd name="connsiteY97" fmla="*/ 1399922 h 1901629"/>
              <a:gd name="connsiteX98" fmla="*/ 509799 w 3147802"/>
              <a:gd name="connsiteY98" fmla="*/ 1424199 h 1901629"/>
              <a:gd name="connsiteX99" fmla="*/ 558351 w 3147802"/>
              <a:gd name="connsiteY99" fmla="*/ 1440383 h 1901629"/>
              <a:gd name="connsiteX100" fmla="*/ 639271 w 3147802"/>
              <a:gd name="connsiteY100" fmla="*/ 1456567 h 1901629"/>
              <a:gd name="connsiteX101" fmla="*/ 712099 w 3147802"/>
              <a:gd name="connsiteY101" fmla="*/ 1472751 h 1901629"/>
              <a:gd name="connsiteX102" fmla="*/ 728283 w 3147802"/>
              <a:gd name="connsiteY102" fmla="*/ 1497027 h 1901629"/>
              <a:gd name="connsiteX103" fmla="*/ 768744 w 3147802"/>
              <a:gd name="connsiteY103" fmla="*/ 1529395 h 1901629"/>
              <a:gd name="connsiteX104" fmla="*/ 801112 w 3147802"/>
              <a:gd name="connsiteY104" fmla="*/ 1602223 h 1901629"/>
              <a:gd name="connsiteX105" fmla="*/ 776836 w 3147802"/>
              <a:gd name="connsiteY105" fmla="*/ 1764064 h 1901629"/>
              <a:gd name="connsiteX106" fmla="*/ 776836 w 3147802"/>
              <a:gd name="connsiteY106" fmla="*/ 1764064 h 1901629"/>
              <a:gd name="connsiteX107" fmla="*/ 768744 w 3147802"/>
              <a:gd name="connsiteY107" fmla="*/ 1804524 h 1901629"/>
              <a:gd name="connsiteX108" fmla="*/ 744468 w 3147802"/>
              <a:gd name="connsiteY108" fmla="*/ 1820708 h 1901629"/>
              <a:gd name="connsiteX109" fmla="*/ 720191 w 3147802"/>
              <a:gd name="connsiteY109" fmla="*/ 1861168 h 1901629"/>
              <a:gd name="connsiteX110" fmla="*/ 671639 w 3147802"/>
              <a:gd name="connsiteY110" fmla="*/ 1877353 h 1901629"/>
              <a:gd name="connsiteX111" fmla="*/ 614995 w 3147802"/>
              <a:gd name="connsiteY111" fmla="*/ 1893537 h 1901629"/>
              <a:gd name="connsiteX112" fmla="*/ 428878 w 3147802"/>
              <a:gd name="connsiteY112" fmla="*/ 1901629 h 1901629"/>
              <a:gd name="connsiteX113" fmla="*/ 307498 w 3147802"/>
              <a:gd name="connsiteY113" fmla="*/ 1893537 h 1901629"/>
              <a:gd name="connsiteX114" fmla="*/ 258945 w 3147802"/>
              <a:gd name="connsiteY114" fmla="*/ 1877353 h 1901629"/>
              <a:gd name="connsiteX115" fmla="*/ 234669 w 3147802"/>
              <a:gd name="connsiteY115" fmla="*/ 1869260 h 1901629"/>
              <a:gd name="connsiteX116" fmla="*/ 210393 w 3147802"/>
              <a:gd name="connsiteY116" fmla="*/ 1853076 h 1901629"/>
              <a:gd name="connsiteX117" fmla="*/ 113289 w 3147802"/>
              <a:gd name="connsiteY117" fmla="*/ 1828800 h 1901629"/>
              <a:gd name="connsiteX118" fmla="*/ 145657 w 3147802"/>
              <a:gd name="connsiteY11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338599 w 3147802"/>
              <a:gd name="connsiteY61" fmla="*/ 1505119 h 1901629"/>
              <a:gd name="connsiteX62" fmla="*/ 2168666 w 3147802"/>
              <a:gd name="connsiteY62" fmla="*/ 1480843 h 1901629"/>
              <a:gd name="connsiteX63" fmla="*/ 2136298 w 3147802"/>
              <a:gd name="connsiteY63" fmla="*/ 1488935 h 1901629"/>
              <a:gd name="connsiteX64" fmla="*/ 2087745 w 3147802"/>
              <a:gd name="connsiteY64" fmla="*/ 1505119 h 1901629"/>
              <a:gd name="connsiteX65" fmla="*/ 1982549 w 3147802"/>
              <a:gd name="connsiteY65" fmla="*/ 1521303 h 1901629"/>
              <a:gd name="connsiteX66" fmla="*/ 1885445 w 3147802"/>
              <a:gd name="connsiteY66" fmla="*/ 1513211 h 1901629"/>
              <a:gd name="connsiteX67" fmla="*/ 1853076 w 3147802"/>
              <a:gd name="connsiteY67" fmla="*/ 1505119 h 1901629"/>
              <a:gd name="connsiteX68" fmla="*/ 1788340 w 3147802"/>
              <a:gd name="connsiteY68" fmla="*/ 1497027 h 1901629"/>
              <a:gd name="connsiteX69" fmla="*/ 1602223 w 3147802"/>
              <a:gd name="connsiteY69" fmla="*/ 1505119 h 1901629"/>
              <a:gd name="connsiteX70" fmla="*/ 1497027 w 3147802"/>
              <a:gd name="connsiteY70" fmla="*/ 1529395 h 1901629"/>
              <a:gd name="connsiteX71" fmla="*/ 1472751 w 3147802"/>
              <a:gd name="connsiteY71" fmla="*/ 1537487 h 1901629"/>
              <a:gd name="connsiteX72" fmla="*/ 1448475 w 3147802"/>
              <a:gd name="connsiteY72" fmla="*/ 1529395 h 1901629"/>
              <a:gd name="connsiteX73" fmla="*/ 1440383 w 3147802"/>
              <a:gd name="connsiteY73" fmla="*/ 1505119 h 1901629"/>
              <a:gd name="connsiteX74" fmla="*/ 1448475 w 3147802"/>
              <a:gd name="connsiteY74" fmla="*/ 1343278 h 1901629"/>
              <a:gd name="connsiteX75" fmla="*/ 1464659 w 3147802"/>
              <a:gd name="connsiteY75" fmla="*/ 1294726 h 1901629"/>
              <a:gd name="connsiteX76" fmla="*/ 1472751 w 3147802"/>
              <a:gd name="connsiteY76" fmla="*/ 1229990 h 1901629"/>
              <a:gd name="connsiteX77" fmla="*/ 1488935 w 3147802"/>
              <a:gd name="connsiteY77" fmla="*/ 1205714 h 1901629"/>
              <a:gd name="connsiteX78" fmla="*/ 1480843 w 3147802"/>
              <a:gd name="connsiteY78" fmla="*/ 1124793 h 1901629"/>
              <a:gd name="connsiteX79" fmla="*/ 1472751 w 3147802"/>
              <a:gd name="connsiteY79" fmla="*/ 1100517 h 1901629"/>
              <a:gd name="connsiteX80" fmla="*/ 1448475 w 3147802"/>
              <a:gd name="connsiteY80" fmla="*/ 1092425 h 1901629"/>
              <a:gd name="connsiteX81" fmla="*/ 1424199 w 3147802"/>
              <a:gd name="connsiteY81" fmla="*/ 1076241 h 1901629"/>
              <a:gd name="connsiteX82" fmla="*/ 1286634 w 3147802"/>
              <a:gd name="connsiteY82" fmla="*/ 1060057 h 1901629"/>
              <a:gd name="connsiteX83" fmla="*/ 1181437 w 3147802"/>
              <a:gd name="connsiteY83" fmla="*/ 1035781 h 1901629"/>
              <a:gd name="connsiteX84" fmla="*/ 1149069 w 3147802"/>
              <a:gd name="connsiteY84" fmla="*/ 1027689 h 1901629"/>
              <a:gd name="connsiteX85" fmla="*/ 1060057 w 3147802"/>
              <a:gd name="connsiteY85" fmla="*/ 1011505 h 1901629"/>
              <a:gd name="connsiteX86" fmla="*/ 1019597 w 3147802"/>
              <a:gd name="connsiteY86" fmla="*/ 1019597 h 1901629"/>
              <a:gd name="connsiteX87" fmla="*/ 971045 w 3147802"/>
              <a:gd name="connsiteY87" fmla="*/ 1051965 h 1901629"/>
              <a:gd name="connsiteX88" fmla="*/ 946768 w 3147802"/>
              <a:gd name="connsiteY88" fmla="*/ 1060057 h 1901629"/>
              <a:gd name="connsiteX89" fmla="*/ 922492 w 3147802"/>
              <a:gd name="connsiteY89" fmla="*/ 1076241 h 1901629"/>
              <a:gd name="connsiteX90" fmla="*/ 873940 w 3147802"/>
              <a:gd name="connsiteY90" fmla="*/ 1092425 h 1901629"/>
              <a:gd name="connsiteX91" fmla="*/ 865848 w 3147802"/>
              <a:gd name="connsiteY91" fmla="*/ 1116701 h 1901629"/>
              <a:gd name="connsiteX92" fmla="*/ 841572 w 3147802"/>
              <a:gd name="connsiteY92" fmla="*/ 1124793 h 1901629"/>
              <a:gd name="connsiteX93" fmla="*/ 550259 w 3147802"/>
              <a:gd name="connsiteY93" fmla="*/ 1157161 h 1901629"/>
              <a:gd name="connsiteX94" fmla="*/ 525983 w 3147802"/>
              <a:gd name="connsiteY94" fmla="*/ 1173345 h 1901629"/>
              <a:gd name="connsiteX95" fmla="*/ 493614 w 3147802"/>
              <a:gd name="connsiteY95" fmla="*/ 1278542 h 1901629"/>
              <a:gd name="connsiteX96" fmla="*/ 501706 w 3147802"/>
              <a:gd name="connsiteY96" fmla="*/ 1399922 h 1901629"/>
              <a:gd name="connsiteX97" fmla="*/ 509799 w 3147802"/>
              <a:gd name="connsiteY97" fmla="*/ 1424199 h 1901629"/>
              <a:gd name="connsiteX98" fmla="*/ 558351 w 3147802"/>
              <a:gd name="connsiteY98" fmla="*/ 1440383 h 1901629"/>
              <a:gd name="connsiteX99" fmla="*/ 639271 w 3147802"/>
              <a:gd name="connsiteY99" fmla="*/ 1456567 h 1901629"/>
              <a:gd name="connsiteX100" fmla="*/ 712099 w 3147802"/>
              <a:gd name="connsiteY100" fmla="*/ 1472751 h 1901629"/>
              <a:gd name="connsiteX101" fmla="*/ 728283 w 3147802"/>
              <a:gd name="connsiteY101" fmla="*/ 1497027 h 1901629"/>
              <a:gd name="connsiteX102" fmla="*/ 768744 w 3147802"/>
              <a:gd name="connsiteY102" fmla="*/ 1529395 h 1901629"/>
              <a:gd name="connsiteX103" fmla="*/ 801112 w 3147802"/>
              <a:gd name="connsiteY103" fmla="*/ 1602223 h 1901629"/>
              <a:gd name="connsiteX104" fmla="*/ 776836 w 3147802"/>
              <a:gd name="connsiteY104" fmla="*/ 1764064 h 1901629"/>
              <a:gd name="connsiteX105" fmla="*/ 776836 w 3147802"/>
              <a:gd name="connsiteY105" fmla="*/ 1764064 h 1901629"/>
              <a:gd name="connsiteX106" fmla="*/ 768744 w 3147802"/>
              <a:gd name="connsiteY106" fmla="*/ 1804524 h 1901629"/>
              <a:gd name="connsiteX107" fmla="*/ 744468 w 3147802"/>
              <a:gd name="connsiteY107" fmla="*/ 1820708 h 1901629"/>
              <a:gd name="connsiteX108" fmla="*/ 720191 w 3147802"/>
              <a:gd name="connsiteY108" fmla="*/ 1861168 h 1901629"/>
              <a:gd name="connsiteX109" fmla="*/ 671639 w 3147802"/>
              <a:gd name="connsiteY109" fmla="*/ 1877353 h 1901629"/>
              <a:gd name="connsiteX110" fmla="*/ 614995 w 3147802"/>
              <a:gd name="connsiteY110" fmla="*/ 1893537 h 1901629"/>
              <a:gd name="connsiteX111" fmla="*/ 428878 w 3147802"/>
              <a:gd name="connsiteY111" fmla="*/ 1901629 h 1901629"/>
              <a:gd name="connsiteX112" fmla="*/ 307498 w 3147802"/>
              <a:gd name="connsiteY112" fmla="*/ 1893537 h 1901629"/>
              <a:gd name="connsiteX113" fmla="*/ 258945 w 3147802"/>
              <a:gd name="connsiteY113" fmla="*/ 1877353 h 1901629"/>
              <a:gd name="connsiteX114" fmla="*/ 234669 w 3147802"/>
              <a:gd name="connsiteY114" fmla="*/ 1869260 h 1901629"/>
              <a:gd name="connsiteX115" fmla="*/ 210393 w 3147802"/>
              <a:gd name="connsiteY115" fmla="*/ 1853076 h 1901629"/>
              <a:gd name="connsiteX116" fmla="*/ 113289 w 3147802"/>
              <a:gd name="connsiteY116" fmla="*/ 1828800 h 1901629"/>
              <a:gd name="connsiteX117" fmla="*/ 145657 w 3147802"/>
              <a:gd name="connsiteY11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136298 w 3147802"/>
              <a:gd name="connsiteY62" fmla="*/ 1488935 h 1901629"/>
              <a:gd name="connsiteX63" fmla="*/ 2087745 w 3147802"/>
              <a:gd name="connsiteY63" fmla="*/ 1505119 h 1901629"/>
              <a:gd name="connsiteX64" fmla="*/ 1982549 w 3147802"/>
              <a:gd name="connsiteY64" fmla="*/ 1521303 h 1901629"/>
              <a:gd name="connsiteX65" fmla="*/ 1885445 w 3147802"/>
              <a:gd name="connsiteY65" fmla="*/ 1513211 h 1901629"/>
              <a:gd name="connsiteX66" fmla="*/ 1853076 w 3147802"/>
              <a:gd name="connsiteY66" fmla="*/ 1505119 h 1901629"/>
              <a:gd name="connsiteX67" fmla="*/ 1788340 w 3147802"/>
              <a:gd name="connsiteY67" fmla="*/ 1497027 h 1901629"/>
              <a:gd name="connsiteX68" fmla="*/ 1602223 w 3147802"/>
              <a:gd name="connsiteY68" fmla="*/ 1505119 h 1901629"/>
              <a:gd name="connsiteX69" fmla="*/ 1497027 w 3147802"/>
              <a:gd name="connsiteY69" fmla="*/ 1529395 h 1901629"/>
              <a:gd name="connsiteX70" fmla="*/ 1472751 w 3147802"/>
              <a:gd name="connsiteY70" fmla="*/ 1537487 h 1901629"/>
              <a:gd name="connsiteX71" fmla="*/ 1448475 w 3147802"/>
              <a:gd name="connsiteY71" fmla="*/ 1529395 h 1901629"/>
              <a:gd name="connsiteX72" fmla="*/ 1440383 w 3147802"/>
              <a:gd name="connsiteY72" fmla="*/ 1505119 h 1901629"/>
              <a:gd name="connsiteX73" fmla="*/ 1448475 w 3147802"/>
              <a:gd name="connsiteY73" fmla="*/ 1343278 h 1901629"/>
              <a:gd name="connsiteX74" fmla="*/ 1464659 w 3147802"/>
              <a:gd name="connsiteY74" fmla="*/ 1294726 h 1901629"/>
              <a:gd name="connsiteX75" fmla="*/ 1472751 w 3147802"/>
              <a:gd name="connsiteY75" fmla="*/ 1229990 h 1901629"/>
              <a:gd name="connsiteX76" fmla="*/ 1488935 w 3147802"/>
              <a:gd name="connsiteY76" fmla="*/ 1205714 h 1901629"/>
              <a:gd name="connsiteX77" fmla="*/ 1480843 w 3147802"/>
              <a:gd name="connsiteY77" fmla="*/ 1124793 h 1901629"/>
              <a:gd name="connsiteX78" fmla="*/ 1472751 w 3147802"/>
              <a:gd name="connsiteY78" fmla="*/ 1100517 h 1901629"/>
              <a:gd name="connsiteX79" fmla="*/ 1448475 w 3147802"/>
              <a:gd name="connsiteY79" fmla="*/ 1092425 h 1901629"/>
              <a:gd name="connsiteX80" fmla="*/ 1424199 w 3147802"/>
              <a:gd name="connsiteY80" fmla="*/ 1076241 h 1901629"/>
              <a:gd name="connsiteX81" fmla="*/ 1286634 w 3147802"/>
              <a:gd name="connsiteY81" fmla="*/ 1060057 h 1901629"/>
              <a:gd name="connsiteX82" fmla="*/ 1181437 w 3147802"/>
              <a:gd name="connsiteY82" fmla="*/ 1035781 h 1901629"/>
              <a:gd name="connsiteX83" fmla="*/ 1149069 w 3147802"/>
              <a:gd name="connsiteY83" fmla="*/ 1027689 h 1901629"/>
              <a:gd name="connsiteX84" fmla="*/ 1060057 w 3147802"/>
              <a:gd name="connsiteY84" fmla="*/ 1011505 h 1901629"/>
              <a:gd name="connsiteX85" fmla="*/ 1019597 w 3147802"/>
              <a:gd name="connsiteY85" fmla="*/ 1019597 h 1901629"/>
              <a:gd name="connsiteX86" fmla="*/ 971045 w 3147802"/>
              <a:gd name="connsiteY86" fmla="*/ 1051965 h 1901629"/>
              <a:gd name="connsiteX87" fmla="*/ 946768 w 3147802"/>
              <a:gd name="connsiteY87" fmla="*/ 1060057 h 1901629"/>
              <a:gd name="connsiteX88" fmla="*/ 922492 w 3147802"/>
              <a:gd name="connsiteY88" fmla="*/ 1076241 h 1901629"/>
              <a:gd name="connsiteX89" fmla="*/ 873940 w 3147802"/>
              <a:gd name="connsiteY89" fmla="*/ 1092425 h 1901629"/>
              <a:gd name="connsiteX90" fmla="*/ 865848 w 3147802"/>
              <a:gd name="connsiteY90" fmla="*/ 1116701 h 1901629"/>
              <a:gd name="connsiteX91" fmla="*/ 841572 w 3147802"/>
              <a:gd name="connsiteY91" fmla="*/ 1124793 h 1901629"/>
              <a:gd name="connsiteX92" fmla="*/ 550259 w 3147802"/>
              <a:gd name="connsiteY92" fmla="*/ 1157161 h 1901629"/>
              <a:gd name="connsiteX93" fmla="*/ 525983 w 3147802"/>
              <a:gd name="connsiteY93" fmla="*/ 1173345 h 1901629"/>
              <a:gd name="connsiteX94" fmla="*/ 493614 w 3147802"/>
              <a:gd name="connsiteY94" fmla="*/ 1278542 h 1901629"/>
              <a:gd name="connsiteX95" fmla="*/ 501706 w 3147802"/>
              <a:gd name="connsiteY95" fmla="*/ 1399922 h 1901629"/>
              <a:gd name="connsiteX96" fmla="*/ 509799 w 3147802"/>
              <a:gd name="connsiteY96" fmla="*/ 1424199 h 1901629"/>
              <a:gd name="connsiteX97" fmla="*/ 558351 w 3147802"/>
              <a:gd name="connsiteY97" fmla="*/ 1440383 h 1901629"/>
              <a:gd name="connsiteX98" fmla="*/ 639271 w 3147802"/>
              <a:gd name="connsiteY98" fmla="*/ 1456567 h 1901629"/>
              <a:gd name="connsiteX99" fmla="*/ 712099 w 3147802"/>
              <a:gd name="connsiteY99" fmla="*/ 1472751 h 1901629"/>
              <a:gd name="connsiteX100" fmla="*/ 728283 w 3147802"/>
              <a:gd name="connsiteY100" fmla="*/ 1497027 h 1901629"/>
              <a:gd name="connsiteX101" fmla="*/ 768744 w 3147802"/>
              <a:gd name="connsiteY101" fmla="*/ 1529395 h 1901629"/>
              <a:gd name="connsiteX102" fmla="*/ 801112 w 3147802"/>
              <a:gd name="connsiteY102" fmla="*/ 1602223 h 1901629"/>
              <a:gd name="connsiteX103" fmla="*/ 776836 w 3147802"/>
              <a:gd name="connsiteY103" fmla="*/ 1764064 h 1901629"/>
              <a:gd name="connsiteX104" fmla="*/ 776836 w 3147802"/>
              <a:gd name="connsiteY104" fmla="*/ 1764064 h 1901629"/>
              <a:gd name="connsiteX105" fmla="*/ 768744 w 3147802"/>
              <a:gd name="connsiteY105" fmla="*/ 1804524 h 1901629"/>
              <a:gd name="connsiteX106" fmla="*/ 744468 w 3147802"/>
              <a:gd name="connsiteY106" fmla="*/ 1820708 h 1901629"/>
              <a:gd name="connsiteX107" fmla="*/ 720191 w 3147802"/>
              <a:gd name="connsiteY107" fmla="*/ 1861168 h 1901629"/>
              <a:gd name="connsiteX108" fmla="*/ 671639 w 3147802"/>
              <a:gd name="connsiteY108" fmla="*/ 1877353 h 1901629"/>
              <a:gd name="connsiteX109" fmla="*/ 614995 w 3147802"/>
              <a:gd name="connsiteY109" fmla="*/ 1893537 h 1901629"/>
              <a:gd name="connsiteX110" fmla="*/ 428878 w 3147802"/>
              <a:gd name="connsiteY110" fmla="*/ 1901629 h 1901629"/>
              <a:gd name="connsiteX111" fmla="*/ 307498 w 3147802"/>
              <a:gd name="connsiteY111" fmla="*/ 1893537 h 1901629"/>
              <a:gd name="connsiteX112" fmla="*/ 258945 w 3147802"/>
              <a:gd name="connsiteY112" fmla="*/ 1877353 h 1901629"/>
              <a:gd name="connsiteX113" fmla="*/ 234669 w 3147802"/>
              <a:gd name="connsiteY113" fmla="*/ 1869260 h 1901629"/>
              <a:gd name="connsiteX114" fmla="*/ 210393 w 3147802"/>
              <a:gd name="connsiteY114" fmla="*/ 1853076 h 1901629"/>
              <a:gd name="connsiteX115" fmla="*/ 113289 w 3147802"/>
              <a:gd name="connsiteY115" fmla="*/ 1828800 h 1901629"/>
              <a:gd name="connsiteX116" fmla="*/ 145657 w 3147802"/>
              <a:gd name="connsiteY11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087745 w 3147802"/>
              <a:gd name="connsiteY62" fmla="*/ 1505119 h 1901629"/>
              <a:gd name="connsiteX63" fmla="*/ 1982549 w 3147802"/>
              <a:gd name="connsiteY63" fmla="*/ 1521303 h 1901629"/>
              <a:gd name="connsiteX64" fmla="*/ 1885445 w 3147802"/>
              <a:gd name="connsiteY64" fmla="*/ 1513211 h 1901629"/>
              <a:gd name="connsiteX65" fmla="*/ 1853076 w 3147802"/>
              <a:gd name="connsiteY65" fmla="*/ 1505119 h 1901629"/>
              <a:gd name="connsiteX66" fmla="*/ 1788340 w 3147802"/>
              <a:gd name="connsiteY66" fmla="*/ 1497027 h 1901629"/>
              <a:gd name="connsiteX67" fmla="*/ 1602223 w 3147802"/>
              <a:gd name="connsiteY67" fmla="*/ 1505119 h 1901629"/>
              <a:gd name="connsiteX68" fmla="*/ 1497027 w 3147802"/>
              <a:gd name="connsiteY68" fmla="*/ 1529395 h 1901629"/>
              <a:gd name="connsiteX69" fmla="*/ 1472751 w 3147802"/>
              <a:gd name="connsiteY69" fmla="*/ 1537487 h 1901629"/>
              <a:gd name="connsiteX70" fmla="*/ 1448475 w 3147802"/>
              <a:gd name="connsiteY70" fmla="*/ 1529395 h 1901629"/>
              <a:gd name="connsiteX71" fmla="*/ 1440383 w 3147802"/>
              <a:gd name="connsiteY71" fmla="*/ 1505119 h 1901629"/>
              <a:gd name="connsiteX72" fmla="*/ 1448475 w 3147802"/>
              <a:gd name="connsiteY72" fmla="*/ 1343278 h 1901629"/>
              <a:gd name="connsiteX73" fmla="*/ 1464659 w 3147802"/>
              <a:gd name="connsiteY73" fmla="*/ 1294726 h 1901629"/>
              <a:gd name="connsiteX74" fmla="*/ 1472751 w 3147802"/>
              <a:gd name="connsiteY74" fmla="*/ 1229990 h 1901629"/>
              <a:gd name="connsiteX75" fmla="*/ 1488935 w 3147802"/>
              <a:gd name="connsiteY75" fmla="*/ 1205714 h 1901629"/>
              <a:gd name="connsiteX76" fmla="*/ 1480843 w 3147802"/>
              <a:gd name="connsiteY76" fmla="*/ 1124793 h 1901629"/>
              <a:gd name="connsiteX77" fmla="*/ 1472751 w 3147802"/>
              <a:gd name="connsiteY77" fmla="*/ 1100517 h 1901629"/>
              <a:gd name="connsiteX78" fmla="*/ 1448475 w 3147802"/>
              <a:gd name="connsiteY78" fmla="*/ 1092425 h 1901629"/>
              <a:gd name="connsiteX79" fmla="*/ 1424199 w 3147802"/>
              <a:gd name="connsiteY79" fmla="*/ 1076241 h 1901629"/>
              <a:gd name="connsiteX80" fmla="*/ 1286634 w 3147802"/>
              <a:gd name="connsiteY80" fmla="*/ 1060057 h 1901629"/>
              <a:gd name="connsiteX81" fmla="*/ 1181437 w 3147802"/>
              <a:gd name="connsiteY81" fmla="*/ 1035781 h 1901629"/>
              <a:gd name="connsiteX82" fmla="*/ 1149069 w 3147802"/>
              <a:gd name="connsiteY82" fmla="*/ 1027689 h 1901629"/>
              <a:gd name="connsiteX83" fmla="*/ 1060057 w 3147802"/>
              <a:gd name="connsiteY83" fmla="*/ 1011505 h 1901629"/>
              <a:gd name="connsiteX84" fmla="*/ 1019597 w 3147802"/>
              <a:gd name="connsiteY84" fmla="*/ 1019597 h 1901629"/>
              <a:gd name="connsiteX85" fmla="*/ 971045 w 3147802"/>
              <a:gd name="connsiteY85" fmla="*/ 1051965 h 1901629"/>
              <a:gd name="connsiteX86" fmla="*/ 946768 w 3147802"/>
              <a:gd name="connsiteY86" fmla="*/ 1060057 h 1901629"/>
              <a:gd name="connsiteX87" fmla="*/ 922492 w 3147802"/>
              <a:gd name="connsiteY87" fmla="*/ 1076241 h 1901629"/>
              <a:gd name="connsiteX88" fmla="*/ 873940 w 3147802"/>
              <a:gd name="connsiteY88" fmla="*/ 1092425 h 1901629"/>
              <a:gd name="connsiteX89" fmla="*/ 865848 w 3147802"/>
              <a:gd name="connsiteY89" fmla="*/ 1116701 h 1901629"/>
              <a:gd name="connsiteX90" fmla="*/ 841572 w 3147802"/>
              <a:gd name="connsiteY90" fmla="*/ 1124793 h 1901629"/>
              <a:gd name="connsiteX91" fmla="*/ 550259 w 3147802"/>
              <a:gd name="connsiteY91" fmla="*/ 1157161 h 1901629"/>
              <a:gd name="connsiteX92" fmla="*/ 525983 w 3147802"/>
              <a:gd name="connsiteY92" fmla="*/ 1173345 h 1901629"/>
              <a:gd name="connsiteX93" fmla="*/ 493614 w 3147802"/>
              <a:gd name="connsiteY93" fmla="*/ 1278542 h 1901629"/>
              <a:gd name="connsiteX94" fmla="*/ 501706 w 3147802"/>
              <a:gd name="connsiteY94" fmla="*/ 1399922 h 1901629"/>
              <a:gd name="connsiteX95" fmla="*/ 509799 w 3147802"/>
              <a:gd name="connsiteY95" fmla="*/ 1424199 h 1901629"/>
              <a:gd name="connsiteX96" fmla="*/ 558351 w 3147802"/>
              <a:gd name="connsiteY96" fmla="*/ 1440383 h 1901629"/>
              <a:gd name="connsiteX97" fmla="*/ 639271 w 3147802"/>
              <a:gd name="connsiteY97" fmla="*/ 1456567 h 1901629"/>
              <a:gd name="connsiteX98" fmla="*/ 712099 w 3147802"/>
              <a:gd name="connsiteY98" fmla="*/ 1472751 h 1901629"/>
              <a:gd name="connsiteX99" fmla="*/ 728283 w 3147802"/>
              <a:gd name="connsiteY99" fmla="*/ 1497027 h 1901629"/>
              <a:gd name="connsiteX100" fmla="*/ 768744 w 3147802"/>
              <a:gd name="connsiteY100" fmla="*/ 1529395 h 1901629"/>
              <a:gd name="connsiteX101" fmla="*/ 801112 w 3147802"/>
              <a:gd name="connsiteY101" fmla="*/ 1602223 h 1901629"/>
              <a:gd name="connsiteX102" fmla="*/ 776836 w 3147802"/>
              <a:gd name="connsiteY102" fmla="*/ 1764064 h 1901629"/>
              <a:gd name="connsiteX103" fmla="*/ 776836 w 3147802"/>
              <a:gd name="connsiteY103" fmla="*/ 1764064 h 1901629"/>
              <a:gd name="connsiteX104" fmla="*/ 768744 w 3147802"/>
              <a:gd name="connsiteY104" fmla="*/ 1804524 h 1901629"/>
              <a:gd name="connsiteX105" fmla="*/ 744468 w 3147802"/>
              <a:gd name="connsiteY105" fmla="*/ 1820708 h 1901629"/>
              <a:gd name="connsiteX106" fmla="*/ 720191 w 3147802"/>
              <a:gd name="connsiteY106" fmla="*/ 1861168 h 1901629"/>
              <a:gd name="connsiteX107" fmla="*/ 671639 w 3147802"/>
              <a:gd name="connsiteY107" fmla="*/ 1877353 h 1901629"/>
              <a:gd name="connsiteX108" fmla="*/ 614995 w 3147802"/>
              <a:gd name="connsiteY108" fmla="*/ 1893537 h 1901629"/>
              <a:gd name="connsiteX109" fmla="*/ 428878 w 3147802"/>
              <a:gd name="connsiteY109" fmla="*/ 1901629 h 1901629"/>
              <a:gd name="connsiteX110" fmla="*/ 307498 w 3147802"/>
              <a:gd name="connsiteY110" fmla="*/ 1893537 h 1901629"/>
              <a:gd name="connsiteX111" fmla="*/ 258945 w 3147802"/>
              <a:gd name="connsiteY111" fmla="*/ 1877353 h 1901629"/>
              <a:gd name="connsiteX112" fmla="*/ 234669 w 3147802"/>
              <a:gd name="connsiteY112" fmla="*/ 1869260 h 1901629"/>
              <a:gd name="connsiteX113" fmla="*/ 210393 w 3147802"/>
              <a:gd name="connsiteY113" fmla="*/ 1853076 h 1901629"/>
              <a:gd name="connsiteX114" fmla="*/ 113289 w 3147802"/>
              <a:gd name="connsiteY114" fmla="*/ 1828800 h 1901629"/>
              <a:gd name="connsiteX115" fmla="*/ 145657 w 3147802"/>
              <a:gd name="connsiteY11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853076 w 3147802"/>
              <a:gd name="connsiteY64" fmla="*/ 1505119 h 1901629"/>
              <a:gd name="connsiteX65" fmla="*/ 1788340 w 3147802"/>
              <a:gd name="connsiteY65" fmla="*/ 1497027 h 1901629"/>
              <a:gd name="connsiteX66" fmla="*/ 1602223 w 3147802"/>
              <a:gd name="connsiteY66" fmla="*/ 1505119 h 1901629"/>
              <a:gd name="connsiteX67" fmla="*/ 1497027 w 3147802"/>
              <a:gd name="connsiteY67" fmla="*/ 1529395 h 1901629"/>
              <a:gd name="connsiteX68" fmla="*/ 1472751 w 3147802"/>
              <a:gd name="connsiteY68" fmla="*/ 1537487 h 1901629"/>
              <a:gd name="connsiteX69" fmla="*/ 1448475 w 3147802"/>
              <a:gd name="connsiteY69" fmla="*/ 1529395 h 1901629"/>
              <a:gd name="connsiteX70" fmla="*/ 1440383 w 3147802"/>
              <a:gd name="connsiteY70" fmla="*/ 1505119 h 1901629"/>
              <a:gd name="connsiteX71" fmla="*/ 1448475 w 3147802"/>
              <a:gd name="connsiteY71" fmla="*/ 1343278 h 1901629"/>
              <a:gd name="connsiteX72" fmla="*/ 1464659 w 3147802"/>
              <a:gd name="connsiteY72" fmla="*/ 1294726 h 1901629"/>
              <a:gd name="connsiteX73" fmla="*/ 1472751 w 3147802"/>
              <a:gd name="connsiteY73" fmla="*/ 1229990 h 1901629"/>
              <a:gd name="connsiteX74" fmla="*/ 1488935 w 3147802"/>
              <a:gd name="connsiteY74" fmla="*/ 1205714 h 1901629"/>
              <a:gd name="connsiteX75" fmla="*/ 1480843 w 3147802"/>
              <a:gd name="connsiteY75" fmla="*/ 1124793 h 1901629"/>
              <a:gd name="connsiteX76" fmla="*/ 1472751 w 3147802"/>
              <a:gd name="connsiteY76" fmla="*/ 1100517 h 1901629"/>
              <a:gd name="connsiteX77" fmla="*/ 1448475 w 3147802"/>
              <a:gd name="connsiteY77" fmla="*/ 1092425 h 1901629"/>
              <a:gd name="connsiteX78" fmla="*/ 1424199 w 3147802"/>
              <a:gd name="connsiteY78" fmla="*/ 1076241 h 1901629"/>
              <a:gd name="connsiteX79" fmla="*/ 1286634 w 3147802"/>
              <a:gd name="connsiteY79" fmla="*/ 1060057 h 1901629"/>
              <a:gd name="connsiteX80" fmla="*/ 1181437 w 3147802"/>
              <a:gd name="connsiteY80" fmla="*/ 1035781 h 1901629"/>
              <a:gd name="connsiteX81" fmla="*/ 1149069 w 3147802"/>
              <a:gd name="connsiteY81" fmla="*/ 1027689 h 1901629"/>
              <a:gd name="connsiteX82" fmla="*/ 1060057 w 3147802"/>
              <a:gd name="connsiteY82" fmla="*/ 1011505 h 1901629"/>
              <a:gd name="connsiteX83" fmla="*/ 1019597 w 3147802"/>
              <a:gd name="connsiteY83" fmla="*/ 1019597 h 1901629"/>
              <a:gd name="connsiteX84" fmla="*/ 971045 w 3147802"/>
              <a:gd name="connsiteY84" fmla="*/ 1051965 h 1901629"/>
              <a:gd name="connsiteX85" fmla="*/ 946768 w 3147802"/>
              <a:gd name="connsiteY85" fmla="*/ 1060057 h 1901629"/>
              <a:gd name="connsiteX86" fmla="*/ 922492 w 3147802"/>
              <a:gd name="connsiteY86" fmla="*/ 1076241 h 1901629"/>
              <a:gd name="connsiteX87" fmla="*/ 873940 w 3147802"/>
              <a:gd name="connsiteY87" fmla="*/ 1092425 h 1901629"/>
              <a:gd name="connsiteX88" fmla="*/ 865848 w 3147802"/>
              <a:gd name="connsiteY88" fmla="*/ 1116701 h 1901629"/>
              <a:gd name="connsiteX89" fmla="*/ 841572 w 3147802"/>
              <a:gd name="connsiteY89" fmla="*/ 1124793 h 1901629"/>
              <a:gd name="connsiteX90" fmla="*/ 550259 w 3147802"/>
              <a:gd name="connsiteY90" fmla="*/ 1157161 h 1901629"/>
              <a:gd name="connsiteX91" fmla="*/ 525983 w 3147802"/>
              <a:gd name="connsiteY91" fmla="*/ 1173345 h 1901629"/>
              <a:gd name="connsiteX92" fmla="*/ 493614 w 3147802"/>
              <a:gd name="connsiteY92" fmla="*/ 1278542 h 1901629"/>
              <a:gd name="connsiteX93" fmla="*/ 501706 w 3147802"/>
              <a:gd name="connsiteY93" fmla="*/ 1399922 h 1901629"/>
              <a:gd name="connsiteX94" fmla="*/ 509799 w 3147802"/>
              <a:gd name="connsiteY94" fmla="*/ 1424199 h 1901629"/>
              <a:gd name="connsiteX95" fmla="*/ 558351 w 3147802"/>
              <a:gd name="connsiteY95" fmla="*/ 1440383 h 1901629"/>
              <a:gd name="connsiteX96" fmla="*/ 639271 w 3147802"/>
              <a:gd name="connsiteY96" fmla="*/ 1456567 h 1901629"/>
              <a:gd name="connsiteX97" fmla="*/ 712099 w 3147802"/>
              <a:gd name="connsiteY97" fmla="*/ 1472751 h 1901629"/>
              <a:gd name="connsiteX98" fmla="*/ 728283 w 3147802"/>
              <a:gd name="connsiteY98" fmla="*/ 1497027 h 1901629"/>
              <a:gd name="connsiteX99" fmla="*/ 768744 w 3147802"/>
              <a:gd name="connsiteY99" fmla="*/ 1529395 h 1901629"/>
              <a:gd name="connsiteX100" fmla="*/ 801112 w 3147802"/>
              <a:gd name="connsiteY100" fmla="*/ 1602223 h 1901629"/>
              <a:gd name="connsiteX101" fmla="*/ 776836 w 3147802"/>
              <a:gd name="connsiteY101" fmla="*/ 1764064 h 1901629"/>
              <a:gd name="connsiteX102" fmla="*/ 776836 w 3147802"/>
              <a:gd name="connsiteY102" fmla="*/ 1764064 h 1901629"/>
              <a:gd name="connsiteX103" fmla="*/ 768744 w 3147802"/>
              <a:gd name="connsiteY103" fmla="*/ 1804524 h 1901629"/>
              <a:gd name="connsiteX104" fmla="*/ 744468 w 3147802"/>
              <a:gd name="connsiteY104" fmla="*/ 1820708 h 1901629"/>
              <a:gd name="connsiteX105" fmla="*/ 720191 w 3147802"/>
              <a:gd name="connsiteY105" fmla="*/ 1861168 h 1901629"/>
              <a:gd name="connsiteX106" fmla="*/ 671639 w 3147802"/>
              <a:gd name="connsiteY106" fmla="*/ 1877353 h 1901629"/>
              <a:gd name="connsiteX107" fmla="*/ 614995 w 3147802"/>
              <a:gd name="connsiteY107" fmla="*/ 1893537 h 1901629"/>
              <a:gd name="connsiteX108" fmla="*/ 428878 w 3147802"/>
              <a:gd name="connsiteY108" fmla="*/ 1901629 h 1901629"/>
              <a:gd name="connsiteX109" fmla="*/ 307498 w 3147802"/>
              <a:gd name="connsiteY109" fmla="*/ 1893537 h 1901629"/>
              <a:gd name="connsiteX110" fmla="*/ 258945 w 3147802"/>
              <a:gd name="connsiteY110" fmla="*/ 1877353 h 1901629"/>
              <a:gd name="connsiteX111" fmla="*/ 234669 w 3147802"/>
              <a:gd name="connsiteY111" fmla="*/ 1869260 h 1901629"/>
              <a:gd name="connsiteX112" fmla="*/ 210393 w 3147802"/>
              <a:gd name="connsiteY112" fmla="*/ 1853076 h 1901629"/>
              <a:gd name="connsiteX113" fmla="*/ 113289 w 3147802"/>
              <a:gd name="connsiteY113" fmla="*/ 1828800 h 1901629"/>
              <a:gd name="connsiteX114" fmla="*/ 145657 w 3147802"/>
              <a:gd name="connsiteY11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788340 w 3147802"/>
              <a:gd name="connsiteY64" fmla="*/ 1497027 h 1901629"/>
              <a:gd name="connsiteX65" fmla="*/ 1602223 w 3147802"/>
              <a:gd name="connsiteY65" fmla="*/ 1505119 h 1901629"/>
              <a:gd name="connsiteX66" fmla="*/ 1497027 w 3147802"/>
              <a:gd name="connsiteY66" fmla="*/ 1529395 h 1901629"/>
              <a:gd name="connsiteX67" fmla="*/ 1472751 w 3147802"/>
              <a:gd name="connsiteY67" fmla="*/ 1537487 h 1901629"/>
              <a:gd name="connsiteX68" fmla="*/ 1448475 w 3147802"/>
              <a:gd name="connsiteY68" fmla="*/ 1529395 h 1901629"/>
              <a:gd name="connsiteX69" fmla="*/ 1440383 w 3147802"/>
              <a:gd name="connsiteY69" fmla="*/ 1505119 h 1901629"/>
              <a:gd name="connsiteX70" fmla="*/ 1448475 w 3147802"/>
              <a:gd name="connsiteY70" fmla="*/ 1343278 h 1901629"/>
              <a:gd name="connsiteX71" fmla="*/ 1464659 w 3147802"/>
              <a:gd name="connsiteY71" fmla="*/ 1294726 h 1901629"/>
              <a:gd name="connsiteX72" fmla="*/ 1472751 w 3147802"/>
              <a:gd name="connsiteY72" fmla="*/ 1229990 h 1901629"/>
              <a:gd name="connsiteX73" fmla="*/ 1488935 w 3147802"/>
              <a:gd name="connsiteY73" fmla="*/ 1205714 h 1901629"/>
              <a:gd name="connsiteX74" fmla="*/ 1480843 w 3147802"/>
              <a:gd name="connsiteY74" fmla="*/ 1124793 h 1901629"/>
              <a:gd name="connsiteX75" fmla="*/ 1472751 w 3147802"/>
              <a:gd name="connsiteY75" fmla="*/ 1100517 h 1901629"/>
              <a:gd name="connsiteX76" fmla="*/ 1448475 w 3147802"/>
              <a:gd name="connsiteY76" fmla="*/ 1092425 h 1901629"/>
              <a:gd name="connsiteX77" fmla="*/ 1424199 w 3147802"/>
              <a:gd name="connsiteY77" fmla="*/ 1076241 h 1901629"/>
              <a:gd name="connsiteX78" fmla="*/ 1286634 w 3147802"/>
              <a:gd name="connsiteY78" fmla="*/ 1060057 h 1901629"/>
              <a:gd name="connsiteX79" fmla="*/ 1181437 w 3147802"/>
              <a:gd name="connsiteY79" fmla="*/ 1035781 h 1901629"/>
              <a:gd name="connsiteX80" fmla="*/ 1149069 w 3147802"/>
              <a:gd name="connsiteY80" fmla="*/ 1027689 h 1901629"/>
              <a:gd name="connsiteX81" fmla="*/ 1060057 w 3147802"/>
              <a:gd name="connsiteY81" fmla="*/ 1011505 h 1901629"/>
              <a:gd name="connsiteX82" fmla="*/ 1019597 w 3147802"/>
              <a:gd name="connsiteY82" fmla="*/ 1019597 h 1901629"/>
              <a:gd name="connsiteX83" fmla="*/ 971045 w 3147802"/>
              <a:gd name="connsiteY83" fmla="*/ 1051965 h 1901629"/>
              <a:gd name="connsiteX84" fmla="*/ 946768 w 3147802"/>
              <a:gd name="connsiteY84" fmla="*/ 1060057 h 1901629"/>
              <a:gd name="connsiteX85" fmla="*/ 922492 w 3147802"/>
              <a:gd name="connsiteY85" fmla="*/ 1076241 h 1901629"/>
              <a:gd name="connsiteX86" fmla="*/ 873940 w 3147802"/>
              <a:gd name="connsiteY86" fmla="*/ 1092425 h 1901629"/>
              <a:gd name="connsiteX87" fmla="*/ 865848 w 3147802"/>
              <a:gd name="connsiteY87" fmla="*/ 1116701 h 1901629"/>
              <a:gd name="connsiteX88" fmla="*/ 841572 w 3147802"/>
              <a:gd name="connsiteY88" fmla="*/ 1124793 h 1901629"/>
              <a:gd name="connsiteX89" fmla="*/ 550259 w 3147802"/>
              <a:gd name="connsiteY89" fmla="*/ 1157161 h 1901629"/>
              <a:gd name="connsiteX90" fmla="*/ 525983 w 3147802"/>
              <a:gd name="connsiteY90" fmla="*/ 1173345 h 1901629"/>
              <a:gd name="connsiteX91" fmla="*/ 493614 w 3147802"/>
              <a:gd name="connsiteY91" fmla="*/ 1278542 h 1901629"/>
              <a:gd name="connsiteX92" fmla="*/ 501706 w 3147802"/>
              <a:gd name="connsiteY92" fmla="*/ 1399922 h 1901629"/>
              <a:gd name="connsiteX93" fmla="*/ 509799 w 3147802"/>
              <a:gd name="connsiteY93" fmla="*/ 1424199 h 1901629"/>
              <a:gd name="connsiteX94" fmla="*/ 558351 w 3147802"/>
              <a:gd name="connsiteY94" fmla="*/ 1440383 h 1901629"/>
              <a:gd name="connsiteX95" fmla="*/ 639271 w 3147802"/>
              <a:gd name="connsiteY95" fmla="*/ 1456567 h 1901629"/>
              <a:gd name="connsiteX96" fmla="*/ 712099 w 3147802"/>
              <a:gd name="connsiteY96" fmla="*/ 1472751 h 1901629"/>
              <a:gd name="connsiteX97" fmla="*/ 728283 w 3147802"/>
              <a:gd name="connsiteY97" fmla="*/ 1497027 h 1901629"/>
              <a:gd name="connsiteX98" fmla="*/ 768744 w 3147802"/>
              <a:gd name="connsiteY98" fmla="*/ 1529395 h 1901629"/>
              <a:gd name="connsiteX99" fmla="*/ 801112 w 3147802"/>
              <a:gd name="connsiteY99" fmla="*/ 1602223 h 1901629"/>
              <a:gd name="connsiteX100" fmla="*/ 776836 w 3147802"/>
              <a:gd name="connsiteY100" fmla="*/ 1764064 h 1901629"/>
              <a:gd name="connsiteX101" fmla="*/ 776836 w 3147802"/>
              <a:gd name="connsiteY101" fmla="*/ 1764064 h 1901629"/>
              <a:gd name="connsiteX102" fmla="*/ 768744 w 3147802"/>
              <a:gd name="connsiteY102" fmla="*/ 1804524 h 1901629"/>
              <a:gd name="connsiteX103" fmla="*/ 744468 w 3147802"/>
              <a:gd name="connsiteY103" fmla="*/ 1820708 h 1901629"/>
              <a:gd name="connsiteX104" fmla="*/ 720191 w 3147802"/>
              <a:gd name="connsiteY104" fmla="*/ 1861168 h 1901629"/>
              <a:gd name="connsiteX105" fmla="*/ 671639 w 3147802"/>
              <a:gd name="connsiteY105" fmla="*/ 1877353 h 1901629"/>
              <a:gd name="connsiteX106" fmla="*/ 614995 w 3147802"/>
              <a:gd name="connsiteY106" fmla="*/ 1893537 h 1901629"/>
              <a:gd name="connsiteX107" fmla="*/ 428878 w 3147802"/>
              <a:gd name="connsiteY107" fmla="*/ 1901629 h 1901629"/>
              <a:gd name="connsiteX108" fmla="*/ 307498 w 3147802"/>
              <a:gd name="connsiteY108" fmla="*/ 1893537 h 1901629"/>
              <a:gd name="connsiteX109" fmla="*/ 258945 w 3147802"/>
              <a:gd name="connsiteY109" fmla="*/ 1877353 h 1901629"/>
              <a:gd name="connsiteX110" fmla="*/ 234669 w 3147802"/>
              <a:gd name="connsiteY110" fmla="*/ 1869260 h 1901629"/>
              <a:gd name="connsiteX111" fmla="*/ 210393 w 3147802"/>
              <a:gd name="connsiteY111" fmla="*/ 1853076 h 1901629"/>
              <a:gd name="connsiteX112" fmla="*/ 113289 w 3147802"/>
              <a:gd name="connsiteY112" fmla="*/ 1828800 h 1901629"/>
              <a:gd name="connsiteX113" fmla="*/ 145657 w 3147802"/>
              <a:gd name="connsiteY11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602223 w 3147802"/>
              <a:gd name="connsiteY64" fmla="*/ 1505119 h 1901629"/>
              <a:gd name="connsiteX65" fmla="*/ 1497027 w 3147802"/>
              <a:gd name="connsiteY65" fmla="*/ 1529395 h 1901629"/>
              <a:gd name="connsiteX66" fmla="*/ 1472751 w 3147802"/>
              <a:gd name="connsiteY66" fmla="*/ 1537487 h 1901629"/>
              <a:gd name="connsiteX67" fmla="*/ 1448475 w 3147802"/>
              <a:gd name="connsiteY67" fmla="*/ 1529395 h 1901629"/>
              <a:gd name="connsiteX68" fmla="*/ 1440383 w 3147802"/>
              <a:gd name="connsiteY68" fmla="*/ 1505119 h 1901629"/>
              <a:gd name="connsiteX69" fmla="*/ 1448475 w 3147802"/>
              <a:gd name="connsiteY69" fmla="*/ 1343278 h 1901629"/>
              <a:gd name="connsiteX70" fmla="*/ 1464659 w 3147802"/>
              <a:gd name="connsiteY70" fmla="*/ 1294726 h 1901629"/>
              <a:gd name="connsiteX71" fmla="*/ 1472751 w 3147802"/>
              <a:gd name="connsiteY71" fmla="*/ 1229990 h 1901629"/>
              <a:gd name="connsiteX72" fmla="*/ 1488935 w 3147802"/>
              <a:gd name="connsiteY72" fmla="*/ 1205714 h 1901629"/>
              <a:gd name="connsiteX73" fmla="*/ 1480843 w 3147802"/>
              <a:gd name="connsiteY73" fmla="*/ 1124793 h 1901629"/>
              <a:gd name="connsiteX74" fmla="*/ 1472751 w 3147802"/>
              <a:gd name="connsiteY74" fmla="*/ 1100517 h 1901629"/>
              <a:gd name="connsiteX75" fmla="*/ 1448475 w 3147802"/>
              <a:gd name="connsiteY75" fmla="*/ 1092425 h 1901629"/>
              <a:gd name="connsiteX76" fmla="*/ 1424199 w 3147802"/>
              <a:gd name="connsiteY76" fmla="*/ 1076241 h 1901629"/>
              <a:gd name="connsiteX77" fmla="*/ 1286634 w 3147802"/>
              <a:gd name="connsiteY77" fmla="*/ 1060057 h 1901629"/>
              <a:gd name="connsiteX78" fmla="*/ 1181437 w 3147802"/>
              <a:gd name="connsiteY78" fmla="*/ 1035781 h 1901629"/>
              <a:gd name="connsiteX79" fmla="*/ 1149069 w 3147802"/>
              <a:gd name="connsiteY79" fmla="*/ 1027689 h 1901629"/>
              <a:gd name="connsiteX80" fmla="*/ 1060057 w 3147802"/>
              <a:gd name="connsiteY80" fmla="*/ 1011505 h 1901629"/>
              <a:gd name="connsiteX81" fmla="*/ 1019597 w 3147802"/>
              <a:gd name="connsiteY81" fmla="*/ 1019597 h 1901629"/>
              <a:gd name="connsiteX82" fmla="*/ 971045 w 3147802"/>
              <a:gd name="connsiteY82" fmla="*/ 1051965 h 1901629"/>
              <a:gd name="connsiteX83" fmla="*/ 946768 w 3147802"/>
              <a:gd name="connsiteY83" fmla="*/ 1060057 h 1901629"/>
              <a:gd name="connsiteX84" fmla="*/ 922492 w 3147802"/>
              <a:gd name="connsiteY84" fmla="*/ 1076241 h 1901629"/>
              <a:gd name="connsiteX85" fmla="*/ 873940 w 3147802"/>
              <a:gd name="connsiteY85" fmla="*/ 1092425 h 1901629"/>
              <a:gd name="connsiteX86" fmla="*/ 865848 w 3147802"/>
              <a:gd name="connsiteY86" fmla="*/ 1116701 h 1901629"/>
              <a:gd name="connsiteX87" fmla="*/ 841572 w 3147802"/>
              <a:gd name="connsiteY87" fmla="*/ 1124793 h 1901629"/>
              <a:gd name="connsiteX88" fmla="*/ 550259 w 3147802"/>
              <a:gd name="connsiteY88" fmla="*/ 1157161 h 1901629"/>
              <a:gd name="connsiteX89" fmla="*/ 525983 w 3147802"/>
              <a:gd name="connsiteY89" fmla="*/ 1173345 h 1901629"/>
              <a:gd name="connsiteX90" fmla="*/ 493614 w 3147802"/>
              <a:gd name="connsiteY90" fmla="*/ 1278542 h 1901629"/>
              <a:gd name="connsiteX91" fmla="*/ 501706 w 3147802"/>
              <a:gd name="connsiteY91" fmla="*/ 1399922 h 1901629"/>
              <a:gd name="connsiteX92" fmla="*/ 509799 w 3147802"/>
              <a:gd name="connsiteY92" fmla="*/ 1424199 h 1901629"/>
              <a:gd name="connsiteX93" fmla="*/ 558351 w 3147802"/>
              <a:gd name="connsiteY93" fmla="*/ 1440383 h 1901629"/>
              <a:gd name="connsiteX94" fmla="*/ 639271 w 3147802"/>
              <a:gd name="connsiteY94" fmla="*/ 1456567 h 1901629"/>
              <a:gd name="connsiteX95" fmla="*/ 712099 w 3147802"/>
              <a:gd name="connsiteY95" fmla="*/ 1472751 h 1901629"/>
              <a:gd name="connsiteX96" fmla="*/ 728283 w 3147802"/>
              <a:gd name="connsiteY96" fmla="*/ 1497027 h 1901629"/>
              <a:gd name="connsiteX97" fmla="*/ 768744 w 3147802"/>
              <a:gd name="connsiteY97" fmla="*/ 1529395 h 1901629"/>
              <a:gd name="connsiteX98" fmla="*/ 801112 w 3147802"/>
              <a:gd name="connsiteY98" fmla="*/ 1602223 h 1901629"/>
              <a:gd name="connsiteX99" fmla="*/ 776836 w 3147802"/>
              <a:gd name="connsiteY99" fmla="*/ 1764064 h 1901629"/>
              <a:gd name="connsiteX100" fmla="*/ 776836 w 3147802"/>
              <a:gd name="connsiteY100" fmla="*/ 1764064 h 1901629"/>
              <a:gd name="connsiteX101" fmla="*/ 768744 w 3147802"/>
              <a:gd name="connsiteY101" fmla="*/ 1804524 h 1901629"/>
              <a:gd name="connsiteX102" fmla="*/ 744468 w 3147802"/>
              <a:gd name="connsiteY102" fmla="*/ 1820708 h 1901629"/>
              <a:gd name="connsiteX103" fmla="*/ 720191 w 3147802"/>
              <a:gd name="connsiteY103" fmla="*/ 1861168 h 1901629"/>
              <a:gd name="connsiteX104" fmla="*/ 671639 w 3147802"/>
              <a:gd name="connsiteY104" fmla="*/ 1877353 h 1901629"/>
              <a:gd name="connsiteX105" fmla="*/ 614995 w 3147802"/>
              <a:gd name="connsiteY105" fmla="*/ 1893537 h 1901629"/>
              <a:gd name="connsiteX106" fmla="*/ 428878 w 3147802"/>
              <a:gd name="connsiteY106" fmla="*/ 1901629 h 1901629"/>
              <a:gd name="connsiteX107" fmla="*/ 307498 w 3147802"/>
              <a:gd name="connsiteY107" fmla="*/ 1893537 h 1901629"/>
              <a:gd name="connsiteX108" fmla="*/ 258945 w 3147802"/>
              <a:gd name="connsiteY108" fmla="*/ 1877353 h 1901629"/>
              <a:gd name="connsiteX109" fmla="*/ 234669 w 3147802"/>
              <a:gd name="connsiteY109" fmla="*/ 1869260 h 1901629"/>
              <a:gd name="connsiteX110" fmla="*/ 210393 w 3147802"/>
              <a:gd name="connsiteY110" fmla="*/ 1853076 h 1901629"/>
              <a:gd name="connsiteX111" fmla="*/ 113289 w 3147802"/>
              <a:gd name="connsiteY111" fmla="*/ 1828800 h 1901629"/>
              <a:gd name="connsiteX112" fmla="*/ 145657 w 3147802"/>
              <a:gd name="connsiteY11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885445 w 3147802"/>
              <a:gd name="connsiteY62" fmla="*/ 1513211 h 1901629"/>
              <a:gd name="connsiteX63" fmla="*/ 1602223 w 3147802"/>
              <a:gd name="connsiteY63" fmla="*/ 1505119 h 1901629"/>
              <a:gd name="connsiteX64" fmla="*/ 1497027 w 3147802"/>
              <a:gd name="connsiteY64" fmla="*/ 1529395 h 1901629"/>
              <a:gd name="connsiteX65" fmla="*/ 1472751 w 3147802"/>
              <a:gd name="connsiteY65" fmla="*/ 1537487 h 1901629"/>
              <a:gd name="connsiteX66" fmla="*/ 1448475 w 3147802"/>
              <a:gd name="connsiteY66" fmla="*/ 1529395 h 1901629"/>
              <a:gd name="connsiteX67" fmla="*/ 1440383 w 3147802"/>
              <a:gd name="connsiteY67" fmla="*/ 1505119 h 1901629"/>
              <a:gd name="connsiteX68" fmla="*/ 1448475 w 3147802"/>
              <a:gd name="connsiteY68" fmla="*/ 1343278 h 1901629"/>
              <a:gd name="connsiteX69" fmla="*/ 1464659 w 3147802"/>
              <a:gd name="connsiteY69" fmla="*/ 1294726 h 1901629"/>
              <a:gd name="connsiteX70" fmla="*/ 1472751 w 3147802"/>
              <a:gd name="connsiteY70" fmla="*/ 1229990 h 1901629"/>
              <a:gd name="connsiteX71" fmla="*/ 1488935 w 3147802"/>
              <a:gd name="connsiteY71" fmla="*/ 1205714 h 1901629"/>
              <a:gd name="connsiteX72" fmla="*/ 1480843 w 3147802"/>
              <a:gd name="connsiteY72" fmla="*/ 1124793 h 1901629"/>
              <a:gd name="connsiteX73" fmla="*/ 1472751 w 3147802"/>
              <a:gd name="connsiteY73" fmla="*/ 1100517 h 1901629"/>
              <a:gd name="connsiteX74" fmla="*/ 1448475 w 3147802"/>
              <a:gd name="connsiteY74" fmla="*/ 1092425 h 1901629"/>
              <a:gd name="connsiteX75" fmla="*/ 1424199 w 3147802"/>
              <a:gd name="connsiteY75" fmla="*/ 1076241 h 1901629"/>
              <a:gd name="connsiteX76" fmla="*/ 1286634 w 3147802"/>
              <a:gd name="connsiteY76" fmla="*/ 1060057 h 1901629"/>
              <a:gd name="connsiteX77" fmla="*/ 1181437 w 3147802"/>
              <a:gd name="connsiteY77" fmla="*/ 1035781 h 1901629"/>
              <a:gd name="connsiteX78" fmla="*/ 1149069 w 3147802"/>
              <a:gd name="connsiteY78" fmla="*/ 1027689 h 1901629"/>
              <a:gd name="connsiteX79" fmla="*/ 1060057 w 3147802"/>
              <a:gd name="connsiteY79" fmla="*/ 1011505 h 1901629"/>
              <a:gd name="connsiteX80" fmla="*/ 1019597 w 3147802"/>
              <a:gd name="connsiteY80" fmla="*/ 1019597 h 1901629"/>
              <a:gd name="connsiteX81" fmla="*/ 971045 w 3147802"/>
              <a:gd name="connsiteY81" fmla="*/ 1051965 h 1901629"/>
              <a:gd name="connsiteX82" fmla="*/ 946768 w 3147802"/>
              <a:gd name="connsiteY82" fmla="*/ 1060057 h 1901629"/>
              <a:gd name="connsiteX83" fmla="*/ 922492 w 3147802"/>
              <a:gd name="connsiteY83" fmla="*/ 1076241 h 1901629"/>
              <a:gd name="connsiteX84" fmla="*/ 873940 w 3147802"/>
              <a:gd name="connsiteY84" fmla="*/ 1092425 h 1901629"/>
              <a:gd name="connsiteX85" fmla="*/ 865848 w 3147802"/>
              <a:gd name="connsiteY85" fmla="*/ 1116701 h 1901629"/>
              <a:gd name="connsiteX86" fmla="*/ 841572 w 3147802"/>
              <a:gd name="connsiteY86" fmla="*/ 1124793 h 1901629"/>
              <a:gd name="connsiteX87" fmla="*/ 550259 w 3147802"/>
              <a:gd name="connsiteY87" fmla="*/ 1157161 h 1901629"/>
              <a:gd name="connsiteX88" fmla="*/ 525983 w 3147802"/>
              <a:gd name="connsiteY88" fmla="*/ 1173345 h 1901629"/>
              <a:gd name="connsiteX89" fmla="*/ 493614 w 3147802"/>
              <a:gd name="connsiteY89" fmla="*/ 1278542 h 1901629"/>
              <a:gd name="connsiteX90" fmla="*/ 501706 w 3147802"/>
              <a:gd name="connsiteY90" fmla="*/ 1399922 h 1901629"/>
              <a:gd name="connsiteX91" fmla="*/ 509799 w 3147802"/>
              <a:gd name="connsiteY91" fmla="*/ 1424199 h 1901629"/>
              <a:gd name="connsiteX92" fmla="*/ 558351 w 3147802"/>
              <a:gd name="connsiteY92" fmla="*/ 1440383 h 1901629"/>
              <a:gd name="connsiteX93" fmla="*/ 639271 w 3147802"/>
              <a:gd name="connsiteY93" fmla="*/ 1456567 h 1901629"/>
              <a:gd name="connsiteX94" fmla="*/ 712099 w 3147802"/>
              <a:gd name="connsiteY94" fmla="*/ 1472751 h 1901629"/>
              <a:gd name="connsiteX95" fmla="*/ 728283 w 3147802"/>
              <a:gd name="connsiteY95" fmla="*/ 1497027 h 1901629"/>
              <a:gd name="connsiteX96" fmla="*/ 768744 w 3147802"/>
              <a:gd name="connsiteY96" fmla="*/ 1529395 h 1901629"/>
              <a:gd name="connsiteX97" fmla="*/ 801112 w 3147802"/>
              <a:gd name="connsiteY97" fmla="*/ 1602223 h 1901629"/>
              <a:gd name="connsiteX98" fmla="*/ 776836 w 3147802"/>
              <a:gd name="connsiteY98" fmla="*/ 1764064 h 1901629"/>
              <a:gd name="connsiteX99" fmla="*/ 776836 w 3147802"/>
              <a:gd name="connsiteY99" fmla="*/ 1764064 h 1901629"/>
              <a:gd name="connsiteX100" fmla="*/ 768744 w 3147802"/>
              <a:gd name="connsiteY100" fmla="*/ 1804524 h 1901629"/>
              <a:gd name="connsiteX101" fmla="*/ 744468 w 3147802"/>
              <a:gd name="connsiteY101" fmla="*/ 1820708 h 1901629"/>
              <a:gd name="connsiteX102" fmla="*/ 720191 w 3147802"/>
              <a:gd name="connsiteY102" fmla="*/ 1861168 h 1901629"/>
              <a:gd name="connsiteX103" fmla="*/ 671639 w 3147802"/>
              <a:gd name="connsiteY103" fmla="*/ 1877353 h 1901629"/>
              <a:gd name="connsiteX104" fmla="*/ 614995 w 3147802"/>
              <a:gd name="connsiteY104" fmla="*/ 1893537 h 1901629"/>
              <a:gd name="connsiteX105" fmla="*/ 428878 w 3147802"/>
              <a:gd name="connsiteY105" fmla="*/ 1901629 h 1901629"/>
              <a:gd name="connsiteX106" fmla="*/ 307498 w 3147802"/>
              <a:gd name="connsiteY106" fmla="*/ 1893537 h 1901629"/>
              <a:gd name="connsiteX107" fmla="*/ 258945 w 3147802"/>
              <a:gd name="connsiteY107" fmla="*/ 1877353 h 1901629"/>
              <a:gd name="connsiteX108" fmla="*/ 234669 w 3147802"/>
              <a:gd name="connsiteY108" fmla="*/ 1869260 h 1901629"/>
              <a:gd name="connsiteX109" fmla="*/ 210393 w 3147802"/>
              <a:gd name="connsiteY109" fmla="*/ 1853076 h 1901629"/>
              <a:gd name="connsiteX110" fmla="*/ 113289 w 3147802"/>
              <a:gd name="connsiteY110" fmla="*/ 1828800 h 1901629"/>
              <a:gd name="connsiteX111" fmla="*/ 145657 w 3147802"/>
              <a:gd name="connsiteY11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168666 w 3147802"/>
              <a:gd name="connsiteY60" fmla="*/ 1480843 h 1901629"/>
              <a:gd name="connsiteX61" fmla="*/ 1885445 w 3147802"/>
              <a:gd name="connsiteY61" fmla="*/ 1513211 h 1901629"/>
              <a:gd name="connsiteX62" fmla="*/ 1602223 w 3147802"/>
              <a:gd name="connsiteY62" fmla="*/ 1505119 h 1901629"/>
              <a:gd name="connsiteX63" fmla="*/ 1497027 w 3147802"/>
              <a:gd name="connsiteY63" fmla="*/ 1529395 h 1901629"/>
              <a:gd name="connsiteX64" fmla="*/ 1472751 w 3147802"/>
              <a:gd name="connsiteY64" fmla="*/ 1537487 h 1901629"/>
              <a:gd name="connsiteX65" fmla="*/ 1448475 w 3147802"/>
              <a:gd name="connsiteY65" fmla="*/ 1529395 h 1901629"/>
              <a:gd name="connsiteX66" fmla="*/ 1440383 w 3147802"/>
              <a:gd name="connsiteY66" fmla="*/ 1505119 h 1901629"/>
              <a:gd name="connsiteX67" fmla="*/ 1448475 w 3147802"/>
              <a:gd name="connsiteY67" fmla="*/ 1343278 h 1901629"/>
              <a:gd name="connsiteX68" fmla="*/ 1464659 w 3147802"/>
              <a:gd name="connsiteY68" fmla="*/ 1294726 h 1901629"/>
              <a:gd name="connsiteX69" fmla="*/ 1472751 w 3147802"/>
              <a:gd name="connsiteY69" fmla="*/ 1229990 h 1901629"/>
              <a:gd name="connsiteX70" fmla="*/ 1488935 w 3147802"/>
              <a:gd name="connsiteY70" fmla="*/ 1205714 h 1901629"/>
              <a:gd name="connsiteX71" fmla="*/ 1480843 w 3147802"/>
              <a:gd name="connsiteY71" fmla="*/ 1124793 h 1901629"/>
              <a:gd name="connsiteX72" fmla="*/ 1472751 w 3147802"/>
              <a:gd name="connsiteY72" fmla="*/ 1100517 h 1901629"/>
              <a:gd name="connsiteX73" fmla="*/ 1448475 w 3147802"/>
              <a:gd name="connsiteY73" fmla="*/ 1092425 h 1901629"/>
              <a:gd name="connsiteX74" fmla="*/ 1424199 w 3147802"/>
              <a:gd name="connsiteY74" fmla="*/ 1076241 h 1901629"/>
              <a:gd name="connsiteX75" fmla="*/ 1286634 w 3147802"/>
              <a:gd name="connsiteY75" fmla="*/ 1060057 h 1901629"/>
              <a:gd name="connsiteX76" fmla="*/ 1181437 w 3147802"/>
              <a:gd name="connsiteY76" fmla="*/ 1035781 h 1901629"/>
              <a:gd name="connsiteX77" fmla="*/ 1149069 w 3147802"/>
              <a:gd name="connsiteY77" fmla="*/ 1027689 h 1901629"/>
              <a:gd name="connsiteX78" fmla="*/ 1060057 w 3147802"/>
              <a:gd name="connsiteY78" fmla="*/ 1011505 h 1901629"/>
              <a:gd name="connsiteX79" fmla="*/ 1019597 w 3147802"/>
              <a:gd name="connsiteY79" fmla="*/ 1019597 h 1901629"/>
              <a:gd name="connsiteX80" fmla="*/ 971045 w 3147802"/>
              <a:gd name="connsiteY80" fmla="*/ 1051965 h 1901629"/>
              <a:gd name="connsiteX81" fmla="*/ 946768 w 3147802"/>
              <a:gd name="connsiteY81" fmla="*/ 1060057 h 1901629"/>
              <a:gd name="connsiteX82" fmla="*/ 922492 w 3147802"/>
              <a:gd name="connsiteY82" fmla="*/ 1076241 h 1901629"/>
              <a:gd name="connsiteX83" fmla="*/ 873940 w 3147802"/>
              <a:gd name="connsiteY83" fmla="*/ 1092425 h 1901629"/>
              <a:gd name="connsiteX84" fmla="*/ 865848 w 3147802"/>
              <a:gd name="connsiteY84" fmla="*/ 1116701 h 1901629"/>
              <a:gd name="connsiteX85" fmla="*/ 841572 w 3147802"/>
              <a:gd name="connsiteY85" fmla="*/ 1124793 h 1901629"/>
              <a:gd name="connsiteX86" fmla="*/ 550259 w 3147802"/>
              <a:gd name="connsiteY86" fmla="*/ 1157161 h 1901629"/>
              <a:gd name="connsiteX87" fmla="*/ 525983 w 3147802"/>
              <a:gd name="connsiteY87" fmla="*/ 1173345 h 1901629"/>
              <a:gd name="connsiteX88" fmla="*/ 493614 w 3147802"/>
              <a:gd name="connsiteY88" fmla="*/ 1278542 h 1901629"/>
              <a:gd name="connsiteX89" fmla="*/ 501706 w 3147802"/>
              <a:gd name="connsiteY89" fmla="*/ 1399922 h 1901629"/>
              <a:gd name="connsiteX90" fmla="*/ 509799 w 3147802"/>
              <a:gd name="connsiteY90" fmla="*/ 1424199 h 1901629"/>
              <a:gd name="connsiteX91" fmla="*/ 558351 w 3147802"/>
              <a:gd name="connsiteY91" fmla="*/ 1440383 h 1901629"/>
              <a:gd name="connsiteX92" fmla="*/ 639271 w 3147802"/>
              <a:gd name="connsiteY92" fmla="*/ 1456567 h 1901629"/>
              <a:gd name="connsiteX93" fmla="*/ 712099 w 3147802"/>
              <a:gd name="connsiteY93" fmla="*/ 1472751 h 1901629"/>
              <a:gd name="connsiteX94" fmla="*/ 728283 w 3147802"/>
              <a:gd name="connsiteY94" fmla="*/ 1497027 h 1901629"/>
              <a:gd name="connsiteX95" fmla="*/ 768744 w 3147802"/>
              <a:gd name="connsiteY95" fmla="*/ 1529395 h 1901629"/>
              <a:gd name="connsiteX96" fmla="*/ 801112 w 3147802"/>
              <a:gd name="connsiteY96" fmla="*/ 1602223 h 1901629"/>
              <a:gd name="connsiteX97" fmla="*/ 776836 w 3147802"/>
              <a:gd name="connsiteY97" fmla="*/ 1764064 h 1901629"/>
              <a:gd name="connsiteX98" fmla="*/ 776836 w 3147802"/>
              <a:gd name="connsiteY98" fmla="*/ 1764064 h 1901629"/>
              <a:gd name="connsiteX99" fmla="*/ 768744 w 3147802"/>
              <a:gd name="connsiteY99" fmla="*/ 1804524 h 1901629"/>
              <a:gd name="connsiteX100" fmla="*/ 744468 w 3147802"/>
              <a:gd name="connsiteY100" fmla="*/ 1820708 h 1901629"/>
              <a:gd name="connsiteX101" fmla="*/ 720191 w 3147802"/>
              <a:gd name="connsiteY101" fmla="*/ 1861168 h 1901629"/>
              <a:gd name="connsiteX102" fmla="*/ 671639 w 3147802"/>
              <a:gd name="connsiteY102" fmla="*/ 1877353 h 1901629"/>
              <a:gd name="connsiteX103" fmla="*/ 614995 w 3147802"/>
              <a:gd name="connsiteY103" fmla="*/ 1893537 h 1901629"/>
              <a:gd name="connsiteX104" fmla="*/ 428878 w 3147802"/>
              <a:gd name="connsiteY104" fmla="*/ 1901629 h 1901629"/>
              <a:gd name="connsiteX105" fmla="*/ 307498 w 3147802"/>
              <a:gd name="connsiteY105" fmla="*/ 1893537 h 1901629"/>
              <a:gd name="connsiteX106" fmla="*/ 258945 w 3147802"/>
              <a:gd name="connsiteY106" fmla="*/ 1877353 h 1901629"/>
              <a:gd name="connsiteX107" fmla="*/ 234669 w 3147802"/>
              <a:gd name="connsiteY107" fmla="*/ 1869260 h 1901629"/>
              <a:gd name="connsiteX108" fmla="*/ 210393 w 3147802"/>
              <a:gd name="connsiteY108" fmla="*/ 1853076 h 1901629"/>
              <a:gd name="connsiteX109" fmla="*/ 113289 w 3147802"/>
              <a:gd name="connsiteY109" fmla="*/ 1828800 h 1901629"/>
              <a:gd name="connsiteX110" fmla="*/ 145657 w 3147802"/>
              <a:gd name="connsiteY11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00439 w 3147802"/>
              <a:gd name="connsiteY57" fmla="*/ 1569855 h 1901629"/>
              <a:gd name="connsiteX58" fmla="*/ 2419519 w 3147802"/>
              <a:gd name="connsiteY58" fmla="*/ 1545579 h 1901629"/>
              <a:gd name="connsiteX59" fmla="*/ 2168666 w 3147802"/>
              <a:gd name="connsiteY59" fmla="*/ 1480843 h 1901629"/>
              <a:gd name="connsiteX60" fmla="*/ 1885445 w 3147802"/>
              <a:gd name="connsiteY60" fmla="*/ 1513211 h 1901629"/>
              <a:gd name="connsiteX61" fmla="*/ 1602223 w 3147802"/>
              <a:gd name="connsiteY61" fmla="*/ 1505119 h 1901629"/>
              <a:gd name="connsiteX62" fmla="*/ 1497027 w 3147802"/>
              <a:gd name="connsiteY62" fmla="*/ 1529395 h 1901629"/>
              <a:gd name="connsiteX63" fmla="*/ 1472751 w 3147802"/>
              <a:gd name="connsiteY63" fmla="*/ 1537487 h 1901629"/>
              <a:gd name="connsiteX64" fmla="*/ 1448475 w 3147802"/>
              <a:gd name="connsiteY64" fmla="*/ 1529395 h 1901629"/>
              <a:gd name="connsiteX65" fmla="*/ 1440383 w 3147802"/>
              <a:gd name="connsiteY65" fmla="*/ 1505119 h 1901629"/>
              <a:gd name="connsiteX66" fmla="*/ 1448475 w 3147802"/>
              <a:gd name="connsiteY66" fmla="*/ 1343278 h 1901629"/>
              <a:gd name="connsiteX67" fmla="*/ 1464659 w 3147802"/>
              <a:gd name="connsiteY67" fmla="*/ 1294726 h 1901629"/>
              <a:gd name="connsiteX68" fmla="*/ 1472751 w 3147802"/>
              <a:gd name="connsiteY68" fmla="*/ 1229990 h 1901629"/>
              <a:gd name="connsiteX69" fmla="*/ 1488935 w 3147802"/>
              <a:gd name="connsiteY69" fmla="*/ 1205714 h 1901629"/>
              <a:gd name="connsiteX70" fmla="*/ 1480843 w 3147802"/>
              <a:gd name="connsiteY70" fmla="*/ 1124793 h 1901629"/>
              <a:gd name="connsiteX71" fmla="*/ 1472751 w 3147802"/>
              <a:gd name="connsiteY71" fmla="*/ 1100517 h 1901629"/>
              <a:gd name="connsiteX72" fmla="*/ 1448475 w 3147802"/>
              <a:gd name="connsiteY72" fmla="*/ 1092425 h 1901629"/>
              <a:gd name="connsiteX73" fmla="*/ 1424199 w 3147802"/>
              <a:gd name="connsiteY73" fmla="*/ 1076241 h 1901629"/>
              <a:gd name="connsiteX74" fmla="*/ 1286634 w 3147802"/>
              <a:gd name="connsiteY74" fmla="*/ 1060057 h 1901629"/>
              <a:gd name="connsiteX75" fmla="*/ 1181437 w 3147802"/>
              <a:gd name="connsiteY75" fmla="*/ 1035781 h 1901629"/>
              <a:gd name="connsiteX76" fmla="*/ 1149069 w 3147802"/>
              <a:gd name="connsiteY76" fmla="*/ 1027689 h 1901629"/>
              <a:gd name="connsiteX77" fmla="*/ 1060057 w 3147802"/>
              <a:gd name="connsiteY77" fmla="*/ 1011505 h 1901629"/>
              <a:gd name="connsiteX78" fmla="*/ 1019597 w 3147802"/>
              <a:gd name="connsiteY78" fmla="*/ 1019597 h 1901629"/>
              <a:gd name="connsiteX79" fmla="*/ 971045 w 3147802"/>
              <a:gd name="connsiteY79" fmla="*/ 1051965 h 1901629"/>
              <a:gd name="connsiteX80" fmla="*/ 946768 w 3147802"/>
              <a:gd name="connsiteY80" fmla="*/ 1060057 h 1901629"/>
              <a:gd name="connsiteX81" fmla="*/ 922492 w 3147802"/>
              <a:gd name="connsiteY81" fmla="*/ 1076241 h 1901629"/>
              <a:gd name="connsiteX82" fmla="*/ 873940 w 3147802"/>
              <a:gd name="connsiteY82" fmla="*/ 1092425 h 1901629"/>
              <a:gd name="connsiteX83" fmla="*/ 865848 w 3147802"/>
              <a:gd name="connsiteY83" fmla="*/ 1116701 h 1901629"/>
              <a:gd name="connsiteX84" fmla="*/ 841572 w 3147802"/>
              <a:gd name="connsiteY84" fmla="*/ 1124793 h 1901629"/>
              <a:gd name="connsiteX85" fmla="*/ 550259 w 3147802"/>
              <a:gd name="connsiteY85" fmla="*/ 1157161 h 1901629"/>
              <a:gd name="connsiteX86" fmla="*/ 525983 w 3147802"/>
              <a:gd name="connsiteY86" fmla="*/ 1173345 h 1901629"/>
              <a:gd name="connsiteX87" fmla="*/ 493614 w 3147802"/>
              <a:gd name="connsiteY87" fmla="*/ 1278542 h 1901629"/>
              <a:gd name="connsiteX88" fmla="*/ 501706 w 3147802"/>
              <a:gd name="connsiteY88" fmla="*/ 1399922 h 1901629"/>
              <a:gd name="connsiteX89" fmla="*/ 509799 w 3147802"/>
              <a:gd name="connsiteY89" fmla="*/ 1424199 h 1901629"/>
              <a:gd name="connsiteX90" fmla="*/ 558351 w 3147802"/>
              <a:gd name="connsiteY90" fmla="*/ 1440383 h 1901629"/>
              <a:gd name="connsiteX91" fmla="*/ 639271 w 3147802"/>
              <a:gd name="connsiteY91" fmla="*/ 1456567 h 1901629"/>
              <a:gd name="connsiteX92" fmla="*/ 712099 w 3147802"/>
              <a:gd name="connsiteY92" fmla="*/ 1472751 h 1901629"/>
              <a:gd name="connsiteX93" fmla="*/ 728283 w 3147802"/>
              <a:gd name="connsiteY93" fmla="*/ 1497027 h 1901629"/>
              <a:gd name="connsiteX94" fmla="*/ 768744 w 3147802"/>
              <a:gd name="connsiteY94" fmla="*/ 1529395 h 1901629"/>
              <a:gd name="connsiteX95" fmla="*/ 801112 w 3147802"/>
              <a:gd name="connsiteY95" fmla="*/ 1602223 h 1901629"/>
              <a:gd name="connsiteX96" fmla="*/ 776836 w 3147802"/>
              <a:gd name="connsiteY96" fmla="*/ 1764064 h 1901629"/>
              <a:gd name="connsiteX97" fmla="*/ 776836 w 3147802"/>
              <a:gd name="connsiteY97" fmla="*/ 1764064 h 1901629"/>
              <a:gd name="connsiteX98" fmla="*/ 768744 w 3147802"/>
              <a:gd name="connsiteY98" fmla="*/ 1804524 h 1901629"/>
              <a:gd name="connsiteX99" fmla="*/ 744468 w 3147802"/>
              <a:gd name="connsiteY99" fmla="*/ 1820708 h 1901629"/>
              <a:gd name="connsiteX100" fmla="*/ 720191 w 3147802"/>
              <a:gd name="connsiteY100" fmla="*/ 1861168 h 1901629"/>
              <a:gd name="connsiteX101" fmla="*/ 671639 w 3147802"/>
              <a:gd name="connsiteY101" fmla="*/ 1877353 h 1901629"/>
              <a:gd name="connsiteX102" fmla="*/ 614995 w 3147802"/>
              <a:gd name="connsiteY102" fmla="*/ 1893537 h 1901629"/>
              <a:gd name="connsiteX103" fmla="*/ 428878 w 3147802"/>
              <a:gd name="connsiteY103" fmla="*/ 1901629 h 1901629"/>
              <a:gd name="connsiteX104" fmla="*/ 307498 w 3147802"/>
              <a:gd name="connsiteY104" fmla="*/ 1893537 h 1901629"/>
              <a:gd name="connsiteX105" fmla="*/ 258945 w 3147802"/>
              <a:gd name="connsiteY105" fmla="*/ 1877353 h 1901629"/>
              <a:gd name="connsiteX106" fmla="*/ 234669 w 3147802"/>
              <a:gd name="connsiteY106" fmla="*/ 1869260 h 1901629"/>
              <a:gd name="connsiteX107" fmla="*/ 210393 w 3147802"/>
              <a:gd name="connsiteY107" fmla="*/ 1853076 h 1901629"/>
              <a:gd name="connsiteX108" fmla="*/ 113289 w 3147802"/>
              <a:gd name="connsiteY108" fmla="*/ 1828800 h 1901629"/>
              <a:gd name="connsiteX109" fmla="*/ 145657 w 3147802"/>
              <a:gd name="connsiteY10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500439 w 3147802"/>
              <a:gd name="connsiteY56" fmla="*/ 1569855 h 1901629"/>
              <a:gd name="connsiteX57" fmla="*/ 2419519 w 3147802"/>
              <a:gd name="connsiteY57" fmla="*/ 1545579 h 1901629"/>
              <a:gd name="connsiteX58" fmla="*/ 2168666 w 3147802"/>
              <a:gd name="connsiteY58" fmla="*/ 1480843 h 1901629"/>
              <a:gd name="connsiteX59" fmla="*/ 1885445 w 3147802"/>
              <a:gd name="connsiteY59" fmla="*/ 1513211 h 1901629"/>
              <a:gd name="connsiteX60" fmla="*/ 1602223 w 3147802"/>
              <a:gd name="connsiteY60" fmla="*/ 1505119 h 1901629"/>
              <a:gd name="connsiteX61" fmla="*/ 1497027 w 3147802"/>
              <a:gd name="connsiteY61" fmla="*/ 1529395 h 1901629"/>
              <a:gd name="connsiteX62" fmla="*/ 1472751 w 3147802"/>
              <a:gd name="connsiteY62" fmla="*/ 1537487 h 1901629"/>
              <a:gd name="connsiteX63" fmla="*/ 1448475 w 3147802"/>
              <a:gd name="connsiteY63" fmla="*/ 1529395 h 1901629"/>
              <a:gd name="connsiteX64" fmla="*/ 1440383 w 3147802"/>
              <a:gd name="connsiteY64" fmla="*/ 1505119 h 1901629"/>
              <a:gd name="connsiteX65" fmla="*/ 1448475 w 3147802"/>
              <a:gd name="connsiteY65" fmla="*/ 1343278 h 1901629"/>
              <a:gd name="connsiteX66" fmla="*/ 1464659 w 3147802"/>
              <a:gd name="connsiteY66" fmla="*/ 1294726 h 1901629"/>
              <a:gd name="connsiteX67" fmla="*/ 1472751 w 3147802"/>
              <a:gd name="connsiteY67" fmla="*/ 1229990 h 1901629"/>
              <a:gd name="connsiteX68" fmla="*/ 1488935 w 3147802"/>
              <a:gd name="connsiteY68" fmla="*/ 1205714 h 1901629"/>
              <a:gd name="connsiteX69" fmla="*/ 1480843 w 3147802"/>
              <a:gd name="connsiteY69" fmla="*/ 1124793 h 1901629"/>
              <a:gd name="connsiteX70" fmla="*/ 1472751 w 3147802"/>
              <a:gd name="connsiteY70" fmla="*/ 1100517 h 1901629"/>
              <a:gd name="connsiteX71" fmla="*/ 1448475 w 3147802"/>
              <a:gd name="connsiteY71" fmla="*/ 1092425 h 1901629"/>
              <a:gd name="connsiteX72" fmla="*/ 1424199 w 3147802"/>
              <a:gd name="connsiteY72" fmla="*/ 1076241 h 1901629"/>
              <a:gd name="connsiteX73" fmla="*/ 1286634 w 3147802"/>
              <a:gd name="connsiteY73" fmla="*/ 1060057 h 1901629"/>
              <a:gd name="connsiteX74" fmla="*/ 1181437 w 3147802"/>
              <a:gd name="connsiteY74" fmla="*/ 1035781 h 1901629"/>
              <a:gd name="connsiteX75" fmla="*/ 1149069 w 3147802"/>
              <a:gd name="connsiteY75" fmla="*/ 1027689 h 1901629"/>
              <a:gd name="connsiteX76" fmla="*/ 1060057 w 3147802"/>
              <a:gd name="connsiteY76" fmla="*/ 1011505 h 1901629"/>
              <a:gd name="connsiteX77" fmla="*/ 1019597 w 3147802"/>
              <a:gd name="connsiteY77" fmla="*/ 1019597 h 1901629"/>
              <a:gd name="connsiteX78" fmla="*/ 971045 w 3147802"/>
              <a:gd name="connsiteY78" fmla="*/ 1051965 h 1901629"/>
              <a:gd name="connsiteX79" fmla="*/ 946768 w 3147802"/>
              <a:gd name="connsiteY79" fmla="*/ 1060057 h 1901629"/>
              <a:gd name="connsiteX80" fmla="*/ 922492 w 3147802"/>
              <a:gd name="connsiteY80" fmla="*/ 1076241 h 1901629"/>
              <a:gd name="connsiteX81" fmla="*/ 873940 w 3147802"/>
              <a:gd name="connsiteY81" fmla="*/ 1092425 h 1901629"/>
              <a:gd name="connsiteX82" fmla="*/ 865848 w 3147802"/>
              <a:gd name="connsiteY82" fmla="*/ 1116701 h 1901629"/>
              <a:gd name="connsiteX83" fmla="*/ 841572 w 3147802"/>
              <a:gd name="connsiteY83" fmla="*/ 1124793 h 1901629"/>
              <a:gd name="connsiteX84" fmla="*/ 550259 w 3147802"/>
              <a:gd name="connsiteY84" fmla="*/ 1157161 h 1901629"/>
              <a:gd name="connsiteX85" fmla="*/ 525983 w 3147802"/>
              <a:gd name="connsiteY85" fmla="*/ 1173345 h 1901629"/>
              <a:gd name="connsiteX86" fmla="*/ 493614 w 3147802"/>
              <a:gd name="connsiteY86" fmla="*/ 1278542 h 1901629"/>
              <a:gd name="connsiteX87" fmla="*/ 501706 w 3147802"/>
              <a:gd name="connsiteY87" fmla="*/ 1399922 h 1901629"/>
              <a:gd name="connsiteX88" fmla="*/ 509799 w 3147802"/>
              <a:gd name="connsiteY88" fmla="*/ 1424199 h 1901629"/>
              <a:gd name="connsiteX89" fmla="*/ 558351 w 3147802"/>
              <a:gd name="connsiteY89" fmla="*/ 1440383 h 1901629"/>
              <a:gd name="connsiteX90" fmla="*/ 639271 w 3147802"/>
              <a:gd name="connsiteY90" fmla="*/ 1456567 h 1901629"/>
              <a:gd name="connsiteX91" fmla="*/ 712099 w 3147802"/>
              <a:gd name="connsiteY91" fmla="*/ 1472751 h 1901629"/>
              <a:gd name="connsiteX92" fmla="*/ 728283 w 3147802"/>
              <a:gd name="connsiteY92" fmla="*/ 1497027 h 1901629"/>
              <a:gd name="connsiteX93" fmla="*/ 768744 w 3147802"/>
              <a:gd name="connsiteY93" fmla="*/ 1529395 h 1901629"/>
              <a:gd name="connsiteX94" fmla="*/ 801112 w 3147802"/>
              <a:gd name="connsiteY94" fmla="*/ 1602223 h 1901629"/>
              <a:gd name="connsiteX95" fmla="*/ 776836 w 3147802"/>
              <a:gd name="connsiteY95" fmla="*/ 1764064 h 1901629"/>
              <a:gd name="connsiteX96" fmla="*/ 776836 w 3147802"/>
              <a:gd name="connsiteY96" fmla="*/ 1764064 h 1901629"/>
              <a:gd name="connsiteX97" fmla="*/ 768744 w 3147802"/>
              <a:gd name="connsiteY97" fmla="*/ 1804524 h 1901629"/>
              <a:gd name="connsiteX98" fmla="*/ 744468 w 3147802"/>
              <a:gd name="connsiteY98" fmla="*/ 1820708 h 1901629"/>
              <a:gd name="connsiteX99" fmla="*/ 720191 w 3147802"/>
              <a:gd name="connsiteY99" fmla="*/ 1861168 h 1901629"/>
              <a:gd name="connsiteX100" fmla="*/ 671639 w 3147802"/>
              <a:gd name="connsiteY100" fmla="*/ 1877353 h 1901629"/>
              <a:gd name="connsiteX101" fmla="*/ 614995 w 3147802"/>
              <a:gd name="connsiteY101" fmla="*/ 1893537 h 1901629"/>
              <a:gd name="connsiteX102" fmla="*/ 428878 w 3147802"/>
              <a:gd name="connsiteY102" fmla="*/ 1901629 h 1901629"/>
              <a:gd name="connsiteX103" fmla="*/ 307498 w 3147802"/>
              <a:gd name="connsiteY103" fmla="*/ 1893537 h 1901629"/>
              <a:gd name="connsiteX104" fmla="*/ 258945 w 3147802"/>
              <a:gd name="connsiteY104" fmla="*/ 1877353 h 1901629"/>
              <a:gd name="connsiteX105" fmla="*/ 234669 w 3147802"/>
              <a:gd name="connsiteY105" fmla="*/ 1869260 h 1901629"/>
              <a:gd name="connsiteX106" fmla="*/ 210393 w 3147802"/>
              <a:gd name="connsiteY106" fmla="*/ 1853076 h 1901629"/>
              <a:gd name="connsiteX107" fmla="*/ 113289 w 3147802"/>
              <a:gd name="connsiteY107" fmla="*/ 1828800 h 1901629"/>
              <a:gd name="connsiteX108" fmla="*/ 145657 w 3147802"/>
              <a:gd name="connsiteY10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026422 w 3147802"/>
              <a:gd name="connsiteY52" fmla="*/ 1666960 h 1901629"/>
              <a:gd name="connsiteX53" fmla="*/ 2807937 w 3147802"/>
              <a:gd name="connsiteY53" fmla="*/ 1691236 h 1901629"/>
              <a:gd name="connsiteX54" fmla="*/ 2686556 w 3147802"/>
              <a:gd name="connsiteY54" fmla="*/ 1634591 h 1901629"/>
              <a:gd name="connsiteX55" fmla="*/ 2500439 w 3147802"/>
              <a:gd name="connsiteY55" fmla="*/ 1569855 h 1901629"/>
              <a:gd name="connsiteX56" fmla="*/ 2419519 w 3147802"/>
              <a:gd name="connsiteY56" fmla="*/ 1545579 h 1901629"/>
              <a:gd name="connsiteX57" fmla="*/ 2168666 w 3147802"/>
              <a:gd name="connsiteY57" fmla="*/ 1480843 h 1901629"/>
              <a:gd name="connsiteX58" fmla="*/ 1885445 w 3147802"/>
              <a:gd name="connsiteY58" fmla="*/ 1513211 h 1901629"/>
              <a:gd name="connsiteX59" fmla="*/ 1602223 w 3147802"/>
              <a:gd name="connsiteY59" fmla="*/ 1505119 h 1901629"/>
              <a:gd name="connsiteX60" fmla="*/ 1497027 w 3147802"/>
              <a:gd name="connsiteY60" fmla="*/ 1529395 h 1901629"/>
              <a:gd name="connsiteX61" fmla="*/ 1472751 w 3147802"/>
              <a:gd name="connsiteY61" fmla="*/ 1537487 h 1901629"/>
              <a:gd name="connsiteX62" fmla="*/ 1448475 w 3147802"/>
              <a:gd name="connsiteY62" fmla="*/ 1529395 h 1901629"/>
              <a:gd name="connsiteX63" fmla="*/ 1440383 w 3147802"/>
              <a:gd name="connsiteY63" fmla="*/ 1505119 h 1901629"/>
              <a:gd name="connsiteX64" fmla="*/ 1448475 w 3147802"/>
              <a:gd name="connsiteY64" fmla="*/ 1343278 h 1901629"/>
              <a:gd name="connsiteX65" fmla="*/ 1464659 w 3147802"/>
              <a:gd name="connsiteY65" fmla="*/ 1294726 h 1901629"/>
              <a:gd name="connsiteX66" fmla="*/ 1472751 w 3147802"/>
              <a:gd name="connsiteY66" fmla="*/ 1229990 h 1901629"/>
              <a:gd name="connsiteX67" fmla="*/ 1488935 w 3147802"/>
              <a:gd name="connsiteY67" fmla="*/ 1205714 h 1901629"/>
              <a:gd name="connsiteX68" fmla="*/ 1480843 w 3147802"/>
              <a:gd name="connsiteY68" fmla="*/ 1124793 h 1901629"/>
              <a:gd name="connsiteX69" fmla="*/ 1472751 w 3147802"/>
              <a:gd name="connsiteY69" fmla="*/ 1100517 h 1901629"/>
              <a:gd name="connsiteX70" fmla="*/ 1448475 w 3147802"/>
              <a:gd name="connsiteY70" fmla="*/ 1092425 h 1901629"/>
              <a:gd name="connsiteX71" fmla="*/ 1424199 w 3147802"/>
              <a:gd name="connsiteY71" fmla="*/ 1076241 h 1901629"/>
              <a:gd name="connsiteX72" fmla="*/ 1286634 w 3147802"/>
              <a:gd name="connsiteY72" fmla="*/ 1060057 h 1901629"/>
              <a:gd name="connsiteX73" fmla="*/ 1181437 w 3147802"/>
              <a:gd name="connsiteY73" fmla="*/ 1035781 h 1901629"/>
              <a:gd name="connsiteX74" fmla="*/ 1149069 w 3147802"/>
              <a:gd name="connsiteY74" fmla="*/ 1027689 h 1901629"/>
              <a:gd name="connsiteX75" fmla="*/ 1060057 w 3147802"/>
              <a:gd name="connsiteY75" fmla="*/ 1011505 h 1901629"/>
              <a:gd name="connsiteX76" fmla="*/ 1019597 w 3147802"/>
              <a:gd name="connsiteY76" fmla="*/ 1019597 h 1901629"/>
              <a:gd name="connsiteX77" fmla="*/ 971045 w 3147802"/>
              <a:gd name="connsiteY77" fmla="*/ 1051965 h 1901629"/>
              <a:gd name="connsiteX78" fmla="*/ 946768 w 3147802"/>
              <a:gd name="connsiteY78" fmla="*/ 1060057 h 1901629"/>
              <a:gd name="connsiteX79" fmla="*/ 922492 w 3147802"/>
              <a:gd name="connsiteY79" fmla="*/ 1076241 h 1901629"/>
              <a:gd name="connsiteX80" fmla="*/ 873940 w 3147802"/>
              <a:gd name="connsiteY80" fmla="*/ 1092425 h 1901629"/>
              <a:gd name="connsiteX81" fmla="*/ 865848 w 3147802"/>
              <a:gd name="connsiteY81" fmla="*/ 1116701 h 1901629"/>
              <a:gd name="connsiteX82" fmla="*/ 841572 w 3147802"/>
              <a:gd name="connsiteY82" fmla="*/ 1124793 h 1901629"/>
              <a:gd name="connsiteX83" fmla="*/ 550259 w 3147802"/>
              <a:gd name="connsiteY83" fmla="*/ 1157161 h 1901629"/>
              <a:gd name="connsiteX84" fmla="*/ 525983 w 3147802"/>
              <a:gd name="connsiteY84" fmla="*/ 1173345 h 1901629"/>
              <a:gd name="connsiteX85" fmla="*/ 493614 w 3147802"/>
              <a:gd name="connsiteY85" fmla="*/ 1278542 h 1901629"/>
              <a:gd name="connsiteX86" fmla="*/ 501706 w 3147802"/>
              <a:gd name="connsiteY86" fmla="*/ 1399922 h 1901629"/>
              <a:gd name="connsiteX87" fmla="*/ 509799 w 3147802"/>
              <a:gd name="connsiteY87" fmla="*/ 1424199 h 1901629"/>
              <a:gd name="connsiteX88" fmla="*/ 558351 w 3147802"/>
              <a:gd name="connsiteY88" fmla="*/ 1440383 h 1901629"/>
              <a:gd name="connsiteX89" fmla="*/ 639271 w 3147802"/>
              <a:gd name="connsiteY89" fmla="*/ 1456567 h 1901629"/>
              <a:gd name="connsiteX90" fmla="*/ 712099 w 3147802"/>
              <a:gd name="connsiteY90" fmla="*/ 1472751 h 1901629"/>
              <a:gd name="connsiteX91" fmla="*/ 728283 w 3147802"/>
              <a:gd name="connsiteY91" fmla="*/ 1497027 h 1901629"/>
              <a:gd name="connsiteX92" fmla="*/ 768744 w 3147802"/>
              <a:gd name="connsiteY92" fmla="*/ 1529395 h 1901629"/>
              <a:gd name="connsiteX93" fmla="*/ 801112 w 3147802"/>
              <a:gd name="connsiteY93" fmla="*/ 1602223 h 1901629"/>
              <a:gd name="connsiteX94" fmla="*/ 776836 w 3147802"/>
              <a:gd name="connsiteY94" fmla="*/ 1764064 h 1901629"/>
              <a:gd name="connsiteX95" fmla="*/ 776836 w 3147802"/>
              <a:gd name="connsiteY95" fmla="*/ 1764064 h 1901629"/>
              <a:gd name="connsiteX96" fmla="*/ 768744 w 3147802"/>
              <a:gd name="connsiteY96" fmla="*/ 1804524 h 1901629"/>
              <a:gd name="connsiteX97" fmla="*/ 744468 w 3147802"/>
              <a:gd name="connsiteY97" fmla="*/ 1820708 h 1901629"/>
              <a:gd name="connsiteX98" fmla="*/ 720191 w 3147802"/>
              <a:gd name="connsiteY98" fmla="*/ 1861168 h 1901629"/>
              <a:gd name="connsiteX99" fmla="*/ 671639 w 3147802"/>
              <a:gd name="connsiteY99" fmla="*/ 1877353 h 1901629"/>
              <a:gd name="connsiteX100" fmla="*/ 614995 w 3147802"/>
              <a:gd name="connsiteY100" fmla="*/ 1893537 h 1901629"/>
              <a:gd name="connsiteX101" fmla="*/ 428878 w 3147802"/>
              <a:gd name="connsiteY101" fmla="*/ 1901629 h 1901629"/>
              <a:gd name="connsiteX102" fmla="*/ 307498 w 3147802"/>
              <a:gd name="connsiteY102" fmla="*/ 1893537 h 1901629"/>
              <a:gd name="connsiteX103" fmla="*/ 258945 w 3147802"/>
              <a:gd name="connsiteY103" fmla="*/ 1877353 h 1901629"/>
              <a:gd name="connsiteX104" fmla="*/ 234669 w 3147802"/>
              <a:gd name="connsiteY104" fmla="*/ 1869260 h 1901629"/>
              <a:gd name="connsiteX105" fmla="*/ 210393 w 3147802"/>
              <a:gd name="connsiteY105" fmla="*/ 1853076 h 1901629"/>
              <a:gd name="connsiteX106" fmla="*/ 113289 w 3147802"/>
              <a:gd name="connsiteY106" fmla="*/ 1828800 h 1901629"/>
              <a:gd name="connsiteX107" fmla="*/ 145657 w 3147802"/>
              <a:gd name="connsiteY107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3026422 w 3139710"/>
              <a:gd name="connsiteY51" fmla="*/ 1666960 h 1901629"/>
              <a:gd name="connsiteX52" fmla="*/ 2807937 w 3139710"/>
              <a:gd name="connsiteY52" fmla="*/ 1691236 h 1901629"/>
              <a:gd name="connsiteX53" fmla="*/ 2686556 w 3139710"/>
              <a:gd name="connsiteY53" fmla="*/ 1634591 h 1901629"/>
              <a:gd name="connsiteX54" fmla="*/ 2500439 w 3139710"/>
              <a:gd name="connsiteY54" fmla="*/ 1569855 h 1901629"/>
              <a:gd name="connsiteX55" fmla="*/ 2419519 w 3139710"/>
              <a:gd name="connsiteY55" fmla="*/ 1545579 h 1901629"/>
              <a:gd name="connsiteX56" fmla="*/ 2168666 w 3139710"/>
              <a:gd name="connsiteY56" fmla="*/ 1480843 h 1901629"/>
              <a:gd name="connsiteX57" fmla="*/ 1885445 w 3139710"/>
              <a:gd name="connsiteY57" fmla="*/ 1513211 h 1901629"/>
              <a:gd name="connsiteX58" fmla="*/ 1602223 w 3139710"/>
              <a:gd name="connsiteY58" fmla="*/ 1505119 h 1901629"/>
              <a:gd name="connsiteX59" fmla="*/ 1497027 w 3139710"/>
              <a:gd name="connsiteY59" fmla="*/ 1529395 h 1901629"/>
              <a:gd name="connsiteX60" fmla="*/ 1472751 w 3139710"/>
              <a:gd name="connsiteY60" fmla="*/ 1537487 h 1901629"/>
              <a:gd name="connsiteX61" fmla="*/ 1448475 w 3139710"/>
              <a:gd name="connsiteY61" fmla="*/ 1529395 h 1901629"/>
              <a:gd name="connsiteX62" fmla="*/ 1440383 w 3139710"/>
              <a:gd name="connsiteY62" fmla="*/ 1505119 h 1901629"/>
              <a:gd name="connsiteX63" fmla="*/ 1448475 w 3139710"/>
              <a:gd name="connsiteY63" fmla="*/ 1343278 h 1901629"/>
              <a:gd name="connsiteX64" fmla="*/ 1464659 w 3139710"/>
              <a:gd name="connsiteY64" fmla="*/ 1294726 h 1901629"/>
              <a:gd name="connsiteX65" fmla="*/ 1472751 w 3139710"/>
              <a:gd name="connsiteY65" fmla="*/ 1229990 h 1901629"/>
              <a:gd name="connsiteX66" fmla="*/ 1488935 w 3139710"/>
              <a:gd name="connsiteY66" fmla="*/ 1205714 h 1901629"/>
              <a:gd name="connsiteX67" fmla="*/ 1480843 w 3139710"/>
              <a:gd name="connsiteY67" fmla="*/ 1124793 h 1901629"/>
              <a:gd name="connsiteX68" fmla="*/ 1472751 w 3139710"/>
              <a:gd name="connsiteY68" fmla="*/ 1100517 h 1901629"/>
              <a:gd name="connsiteX69" fmla="*/ 1448475 w 3139710"/>
              <a:gd name="connsiteY69" fmla="*/ 1092425 h 1901629"/>
              <a:gd name="connsiteX70" fmla="*/ 1424199 w 3139710"/>
              <a:gd name="connsiteY70" fmla="*/ 1076241 h 1901629"/>
              <a:gd name="connsiteX71" fmla="*/ 1286634 w 3139710"/>
              <a:gd name="connsiteY71" fmla="*/ 1060057 h 1901629"/>
              <a:gd name="connsiteX72" fmla="*/ 1181437 w 3139710"/>
              <a:gd name="connsiteY72" fmla="*/ 1035781 h 1901629"/>
              <a:gd name="connsiteX73" fmla="*/ 1149069 w 3139710"/>
              <a:gd name="connsiteY73" fmla="*/ 1027689 h 1901629"/>
              <a:gd name="connsiteX74" fmla="*/ 1060057 w 3139710"/>
              <a:gd name="connsiteY74" fmla="*/ 1011505 h 1901629"/>
              <a:gd name="connsiteX75" fmla="*/ 1019597 w 3139710"/>
              <a:gd name="connsiteY75" fmla="*/ 1019597 h 1901629"/>
              <a:gd name="connsiteX76" fmla="*/ 971045 w 3139710"/>
              <a:gd name="connsiteY76" fmla="*/ 1051965 h 1901629"/>
              <a:gd name="connsiteX77" fmla="*/ 946768 w 3139710"/>
              <a:gd name="connsiteY77" fmla="*/ 1060057 h 1901629"/>
              <a:gd name="connsiteX78" fmla="*/ 922492 w 3139710"/>
              <a:gd name="connsiteY78" fmla="*/ 1076241 h 1901629"/>
              <a:gd name="connsiteX79" fmla="*/ 873940 w 3139710"/>
              <a:gd name="connsiteY79" fmla="*/ 1092425 h 1901629"/>
              <a:gd name="connsiteX80" fmla="*/ 865848 w 3139710"/>
              <a:gd name="connsiteY80" fmla="*/ 1116701 h 1901629"/>
              <a:gd name="connsiteX81" fmla="*/ 841572 w 3139710"/>
              <a:gd name="connsiteY81" fmla="*/ 1124793 h 1901629"/>
              <a:gd name="connsiteX82" fmla="*/ 550259 w 3139710"/>
              <a:gd name="connsiteY82" fmla="*/ 1157161 h 1901629"/>
              <a:gd name="connsiteX83" fmla="*/ 525983 w 3139710"/>
              <a:gd name="connsiteY83" fmla="*/ 1173345 h 1901629"/>
              <a:gd name="connsiteX84" fmla="*/ 493614 w 3139710"/>
              <a:gd name="connsiteY84" fmla="*/ 1278542 h 1901629"/>
              <a:gd name="connsiteX85" fmla="*/ 501706 w 3139710"/>
              <a:gd name="connsiteY85" fmla="*/ 1399922 h 1901629"/>
              <a:gd name="connsiteX86" fmla="*/ 509799 w 3139710"/>
              <a:gd name="connsiteY86" fmla="*/ 1424199 h 1901629"/>
              <a:gd name="connsiteX87" fmla="*/ 558351 w 3139710"/>
              <a:gd name="connsiteY87" fmla="*/ 1440383 h 1901629"/>
              <a:gd name="connsiteX88" fmla="*/ 639271 w 3139710"/>
              <a:gd name="connsiteY88" fmla="*/ 1456567 h 1901629"/>
              <a:gd name="connsiteX89" fmla="*/ 712099 w 3139710"/>
              <a:gd name="connsiteY89" fmla="*/ 1472751 h 1901629"/>
              <a:gd name="connsiteX90" fmla="*/ 728283 w 3139710"/>
              <a:gd name="connsiteY90" fmla="*/ 1497027 h 1901629"/>
              <a:gd name="connsiteX91" fmla="*/ 768744 w 3139710"/>
              <a:gd name="connsiteY91" fmla="*/ 1529395 h 1901629"/>
              <a:gd name="connsiteX92" fmla="*/ 801112 w 3139710"/>
              <a:gd name="connsiteY92" fmla="*/ 1602223 h 1901629"/>
              <a:gd name="connsiteX93" fmla="*/ 776836 w 3139710"/>
              <a:gd name="connsiteY93" fmla="*/ 1764064 h 1901629"/>
              <a:gd name="connsiteX94" fmla="*/ 776836 w 3139710"/>
              <a:gd name="connsiteY94" fmla="*/ 1764064 h 1901629"/>
              <a:gd name="connsiteX95" fmla="*/ 768744 w 3139710"/>
              <a:gd name="connsiteY95" fmla="*/ 1804524 h 1901629"/>
              <a:gd name="connsiteX96" fmla="*/ 744468 w 3139710"/>
              <a:gd name="connsiteY96" fmla="*/ 1820708 h 1901629"/>
              <a:gd name="connsiteX97" fmla="*/ 720191 w 3139710"/>
              <a:gd name="connsiteY97" fmla="*/ 1861168 h 1901629"/>
              <a:gd name="connsiteX98" fmla="*/ 671639 w 3139710"/>
              <a:gd name="connsiteY98" fmla="*/ 1877353 h 1901629"/>
              <a:gd name="connsiteX99" fmla="*/ 614995 w 3139710"/>
              <a:gd name="connsiteY99" fmla="*/ 1893537 h 1901629"/>
              <a:gd name="connsiteX100" fmla="*/ 428878 w 3139710"/>
              <a:gd name="connsiteY100" fmla="*/ 1901629 h 1901629"/>
              <a:gd name="connsiteX101" fmla="*/ 307498 w 3139710"/>
              <a:gd name="connsiteY101" fmla="*/ 1893537 h 1901629"/>
              <a:gd name="connsiteX102" fmla="*/ 258945 w 3139710"/>
              <a:gd name="connsiteY102" fmla="*/ 1877353 h 1901629"/>
              <a:gd name="connsiteX103" fmla="*/ 234669 w 3139710"/>
              <a:gd name="connsiteY103" fmla="*/ 1869260 h 1901629"/>
              <a:gd name="connsiteX104" fmla="*/ 210393 w 3139710"/>
              <a:gd name="connsiteY104" fmla="*/ 1853076 h 1901629"/>
              <a:gd name="connsiteX105" fmla="*/ 113289 w 3139710"/>
              <a:gd name="connsiteY105" fmla="*/ 1828800 h 1901629"/>
              <a:gd name="connsiteX106" fmla="*/ 145657 w 3139710"/>
              <a:gd name="connsiteY106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807937 w 3139710"/>
              <a:gd name="connsiteY51" fmla="*/ 1691236 h 1901629"/>
              <a:gd name="connsiteX52" fmla="*/ 2686556 w 3139710"/>
              <a:gd name="connsiteY52" fmla="*/ 1634591 h 1901629"/>
              <a:gd name="connsiteX53" fmla="*/ 2500439 w 3139710"/>
              <a:gd name="connsiteY53" fmla="*/ 1569855 h 1901629"/>
              <a:gd name="connsiteX54" fmla="*/ 2419519 w 3139710"/>
              <a:gd name="connsiteY54" fmla="*/ 1545579 h 1901629"/>
              <a:gd name="connsiteX55" fmla="*/ 2168666 w 3139710"/>
              <a:gd name="connsiteY55" fmla="*/ 1480843 h 1901629"/>
              <a:gd name="connsiteX56" fmla="*/ 1885445 w 3139710"/>
              <a:gd name="connsiteY56" fmla="*/ 1513211 h 1901629"/>
              <a:gd name="connsiteX57" fmla="*/ 1602223 w 3139710"/>
              <a:gd name="connsiteY57" fmla="*/ 1505119 h 1901629"/>
              <a:gd name="connsiteX58" fmla="*/ 1497027 w 3139710"/>
              <a:gd name="connsiteY58" fmla="*/ 1529395 h 1901629"/>
              <a:gd name="connsiteX59" fmla="*/ 1472751 w 3139710"/>
              <a:gd name="connsiteY59" fmla="*/ 1537487 h 1901629"/>
              <a:gd name="connsiteX60" fmla="*/ 1448475 w 3139710"/>
              <a:gd name="connsiteY60" fmla="*/ 1529395 h 1901629"/>
              <a:gd name="connsiteX61" fmla="*/ 1440383 w 3139710"/>
              <a:gd name="connsiteY61" fmla="*/ 1505119 h 1901629"/>
              <a:gd name="connsiteX62" fmla="*/ 1448475 w 3139710"/>
              <a:gd name="connsiteY62" fmla="*/ 1343278 h 1901629"/>
              <a:gd name="connsiteX63" fmla="*/ 1464659 w 3139710"/>
              <a:gd name="connsiteY63" fmla="*/ 1294726 h 1901629"/>
              <a:gd name="connsiteX64" fmla="*/ 1472751 w 3139710"/>
              <a:gd name="connsiteY64" fmla="*/ 1229990 h 1901629"/>
              <a:gd name="connsiteX65" fmla="*/ 1488935 w 3139710"/>
              <a:gd name="connsiteY65" fmla="*/ 1205714 h 1901629"/>
              <a:gd name="connsiteX66" fmla="*/ 1480843 w 3139710"/>
              <a:gd name="connsiteY66" fmla="*/ 1124793 h 1901629"/>
              <a:gd name="connsiteX67" fmla="*/ 1472751 w 3139710"/>
              <a:gd name="connsiteY67" fmla="*/ 1100517 h 1901629"/>
              <a:gd name="connsiteX68" fmla="*/ 1448475 w 3139710"/>
              <a:gd name="connsiteY68" fmla="*/ 1092425 h 1901629"/>
              <a:gd name="connsiteX69" fmla="*/ 1424199 w 3139710"/>
              <a:gd name="connsiteY69" fmla="*/ 1076241 h 1901629"/>
              <a:gd name="connsiteX70" fmla="*/ 1286634 w 3139710"/>
              <a:gd name="connsiteY70" fmla="*/ 1060057 h 1901629"/>
              <a:gd name="connsiteX71" fmla="*/ 1181437 w 3139710"/>
              <a:gd name="connsiteY71" fmla="*/ 1035781 h 1901629"/>
              <a:gd name="connsiteX72" fmla="*/ 1149069 w 3139710"/>
              <a:gd name="connsiteY72" fmla="*/ 1027689 h 1901629"/>
              <a:gd name="connsiteX73" fmla="*/ 1060057 w 3139710"/>
              <a:gd name="connsiteY73" fmla="*/ 1011505 h 1901629"/>
              <a:gd name="connsiteX74" fmla="*/ 1019597 w 3139710"/>
              <a:gd name="connsiteY74" fmla="*/ 1019597 h 1901629"/>
              <a:gd name="connsiteX75" fmla="*/ 971045 w 3139710"/>
              <a:gd name="connsiteY75" fmla="*/ 1051965 h 1901629"/>
              <a:gd name="connsiteX76" fmla="*/ 946768 w 3139710"/>
              <a:gd name="connsiteY76" fmla="*/ 1060057 h 1901629"/>
              <a:gd name="connsiteX77" fmla="*/ 922492 w 3139710"/>
              <a:gd name="connsiteY77" fmla="*/ 1076241 h 1901629"/>
              <a:gd name="connsiteX78" fmla="*/ 873940 w 3139710"/>
              <a:gd name="connsiteY78" fmla="*/ 1092425 h 1901629"/>
              <a:gd name="connsiteX79" fmla="*/ 865848 w 3139710"/>
              <a:gd name="connsiteY79" fmla="*/ 1116701 h 1901629"/>
              <a:gd name="connsiteX80" fmla="*/ 841572 w 3139710"/>
              <a:gd name="connsiteY80" fmla="*/ 1124793 h 1901629"/>
              <a:gd name="connsiteX81" fmla="*/ 550259 w 3139710"/>
              <a:gd name="connsiteY81" fmla="*/ 1157161 h 1901629"/>
              <a:gd name="connsiteX82" fmla="*/ 525983 w 3139710"/>
              <a:gd name="connsiteY82" fmla="*/ 1173345 h 1901629"/>
              <a:gd name="connsiteX83" fmla="*/ 493614 w 3139710"/>
              <a:gd name="connsiteY83" fmla="*/ 1278542 h 1901629"/>
              <a:gd name="connsiteX84" fmla="*/ 501706 w 3139710"/>
              <a:gd name="connsiteY84" fmla="*/ 1399922 h 1901629"/>
              <a:gd name="connsiteX85" fmla="*/ 509799 w 3139710"/>
              <a:gd name="connsiteY85" fmla="*/ 1424199 h 1901629"/>
              <a:gd name="connsiteX86" fmla="*/ 558351 w 3139710"/>
              <a:gd name="connsiteY86" fmla="*/ 1440383 h 1901629"/>
              <a:gd name="connsiteX87" fmla="*/ 639271 w 3139710"/>
              <a:gd name="connsiteY87" fmla="*/ 1456567 h 1901629"/>
              <a:gd name="connsiteX88" fmla="*/ 712099 w 3139710"/>
              <a:gd name="connsiteY88" fmla="*/ 1472751 h 1901629"/>
              <a:gd name="connsiteX89" fmla="*/ 728283 w 3139710"/>
              <a:gd name="connsiteY89" fmla="*/ 1497027 h 1901629"/>
              <a:gd name="connsiteX90" fmla="*/ 768744 w 3139710"/>
              <a:gd name="connsiteY90" fmla="*/ 1529395 h 1901629"/>
              <a:gd name="connsiteX91" fmla="*/ 801112 w 3139710"/>
              <a:gd name="connsiteY91" fmla="*/ 1602223 h 1901629"/>
              <a:gd name="connsiteX92" fmla="*/ 776836 w 3139710"/>
              <a:gd name="connsiteY92" fmla="*/ 1764064 h 1901629"/>
              <a:gd name="connsiteX93" fmla="*/ 776836 w 3139710"/>
              <a:gd name="connsiteY93" fmla="*/ 1764064 h 1901629"/>
              <a:gd name="connsiteX94" fmla="*/ 768744 w 3139710"/>
              <a:gd name="connsiteY94" fmla="*/ 1804524 h 1901629"/>
              <a:gd name="connsiteX95" fmla="*/ 744468 w 3139710"/>
              <a:gd name="connsiteY95" fmla="*/ 1820708 h 1901629"/>
              <a:gd name="connsiteX96" fmla="*/ 720191 w 3139710"/>
              <a:gd name="connsiteY96" fmla="*/ 1861168 h 1901629"/>
              <a:gd name="connsiteX97" fmla="*/ 671639 w 3139710"/>
              <a:gd name="connsiteY97" fmla="*/ 1877353 h 1901629"/>
              <a:gd name="connsiteX98" fmla="*/ 614995 w 3139710"/>
              <a:gd name="connsiteY98" fmla="*/ 1893537 h 1901629"/>
              <a:gd name="connsiteX99" fmla="*/ 428878 w 3139710"/>
              <a:gd name="connsiteY99" fmla="*/ 1901629 h 1901629"/>
              <a:gd name="connsiteX100" fmla="*/ 307498 w 3139710"/>
              <a:gd name="connsiteY100" fmla="*/ 1893537 h 1901629"/>
              <a:gd name="connsiteX101" fmla="*/ 258945 w 3139710"/>
              <a:gd name="connsiteY101" fmla="*/ 1877353 h 1901629"/>
              <a:gd name="connsiteX102" fmla="*/ 234669 w 3139710"/>
              <a:gd name="connsiteY102" fmla="*/ 1869260 h 1901629"/>
              <a:gd name="connsiteX103" fmla="*/ 210393 w 3139710"/>
              <a:gd name="connsiteY103" fmla="*/ 1853076 h 1901629"/>
              <a:gd name="connsiteX104" fmla="*/ 113289 w 3139710"/>
              <a:gd name="connsiteY104" fmla="*/ 1828800 h 1901629"/>
              <a:gd name="connsiteX105" fmla="*/ 145657 w 3139710"/>
              <a:gd name="connsiteY105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686556 w 3139710"/>
              <a:gd name="connsiteY51" fmla="*/ 1634591 h 1901629"/>
              <a:gd name="connsiteX52" fmla="*/ 2500439 w 3139710"/>
              <a:gd name="connsiteY52" fmla="*/ 1569855 h 1901629"/>
              <a:gd name="connsiteX53" fmla="*/ 2419519 w 3139710"/>
              <a:gd name="connsiteY53" fmla="*/ 1545579 h 1901629"/>
              <a:gd name="connsiteX54" fmla="*/ 2168666 w 3139710"/>
              <a:gd name="connsiteY54" fmla="*/ 1480843 h 1901629"/>
              <a:gd name="connsiteX55" fmla="*/ 1885445 w 3139710"/>
              <a:gd name="connsiteY55" fmla="*/ 1513211 h 1901629"/>
              <a:gd name="connsiteX56" fmla="*/ 1602223 w 3139710"/>
              <a:gd name="connsiteY56" fmla="*/ 1505119 h 1901629"/>
              <a:gd name="connsiteX57" fmla="*/ 1497027 w 3139710"/>
              <a:gd name="connsiteY57" fmla="*/ 1529395 h 1901629"/>
              <a:gd name="connsiteX58" fmla="*/ 1472751 w 3139710"/>
              <a:gd name="connsiteY58" fmla="*/ 1537487 h 1901629"/>
              <a:gd name="connsiteX59" fmla="*/ 1448475 w 3139710"/>
              <a:gd name="connsiteY59" fmla="*/ 1529395 h 1901629"/>
              <a:gd name="connsiteX60" fmla="*/ 1440383 w 3139710"/>
              <a:gd name="connsiteY60" fmla="*/ 1505119 h 1901629"/>
              <a:gd name="connsiteX61" fmla="*/ 1448475 w 3139710"/>
              <a:gd name="connsiteY61" fmla="*/ 1343278 h 1901629"/>
              <a:gd name="connsiteX62" fmla="*/ 1464659 w 3139710"/>
              <a:gd name="connsiteY62" fmla="*/ 1294726 h 1901629"/>
              <a:gd name="connsiteX63" fmla="*/ 1472751 w 3139710"/>
              <a:gd name="connsiteY63" fmla="*/ 1229990 h 1901629"/>
              <a:gd name="connsiteX64" fmla="*/ 1488935 w 3139710"/>
              <a:gd name="connsiteY64" fmla="*/ 1205714 h 1901629"/>
              <a:gd name="connsiteX65" fmla="*/ 1480843 w 3139710"/>
              <a:gd name="connsiteY65" fmla="*/ 1124793 h 1901629"/>
              <a:gd name="connsiteX66" fmla="*/ 1472751 w 3139710"/>
              <a:gd name="connsiteY66" fmla="*/ 1100517 h 1901629"/>
              <a:gd name="connsiteX67" fmla="*/ 1448475 w 3139710"/>
              <a:gd name="connsiteY67" fmla="*/ 1092425 h 1901629"/>
              <a:gd name="connsiteX68" fmla="*/ 1424199 w 3139710"/>
              <a:gd name="connsiteY68" fmla="*/ 1076241 h 1901629"/>
              <a:gd name="connsiteX69" fmla="*/ 1286634 w 3139710"/>
              <a:gd name="connsiteY69" fmla="*/ 1060057 h 1901629"/>
              <a:gd name="connsiteX70" fmla="*/ 1181437 w 3139710"/>
              <a:gd name="connsiteY70" fmla="*/ 1035781 h 1901629"/>
              <a:gd name="connsiteX71" fmla="*/ 1149069 w 3139710"/>
              <a:gd name="connsiteY71" fmla="*/ 1027689 h 1901629"/>
              <a:gd name="connsiteX72" fmla="*/ 1060057 w 3139710"/>
              <a:gd name="connsiteY72" fmla="*/ 1011505 h 1901629"/>
              <a:gd name="connsiteX73" fmla="*/ 1019597 w 3139710"/>
              <a:gd name="connsiteY73" fmla="*/ 1019597 h 1901629"/>
              <a:gd name="connsiteX74" fmla="*/ 971045 w 3139710"/>
              <a:gd name="connsiteY74" fmla="*/ 1051965 h 1901629"/>
              <a:gd name="connsiteX75" fmla="*/ 946768 w 3139710"/>
              <a:gd name="connsiteY75" fmla="*/ 1060057 h 1901629"/>
              <a:gd name="connsiteX76" fmla="*/ 922492 w 3139710"/>
              <a:gd name="connsiteY76" fmla="*/ 1076241 h 1901629"/>
              <a:gd name="connsiteX77" fmla="*/ 873940 w 3139710"/>
              <a:gd name="connsiteY77" fmla="*/ 1092425 h 1901629"/>
              <a:gd name="connsiteX78" fmla="*/ 865848 w 3139710"/>
              <a:gd name="connsiteY78" fmla="*/ 1116701 h 1901629"/>
              <a:gd name="connsiteX79" fmla="*/ 841572 w 3139710"/>
              <a:gd name="connsiteY79" fmla="*/ 1124793 h 1901629"/>
              <a:gd name="connsiteX80" fmla="*/ 550259 w 3139710"/>
              <a:gd name="connsiteY80" fmla="*/ 1157161 h 1901629"/>
              <a:gd name="connsiteX81" fmla="*/ 525983 w 3139710"/>
              <a:gd name="connsiteY81" fmla="*/ 1173345 h 1901629"/>
              <a:gd name="connsiteX82" fmla="*/ 493614 w 3139710"/>
              <a:gd name="connsiteY82" fmla="*/ 1278542 h 1901629"/>
              <a:gd name="connsiteX83" fmla="*/ 501706 w 3139710"/>
              <a:gd name="connsiteY83" fmla="*/ 1399922 h 1901629"/>
              <a:gd name="connsiteX84" fmla="*/ 509799 w 3139710"/>
              <a:gd name="connsiteY84" fmla="*/ 1424199 h 1901629"/>
              <a:gd name="connsiteX85" fmla="*/ 558351 w 3139710"/>
              <a:gd name="connsiteY85" fmla="*/ 1440383 h 1901629"/>
              <a:gd name="connsiteX86" fmla="*/ 639271 w 3139710"/>
              <a:gd name="connsiteY86" fmla="*/ 1456567 h 1901629"/>
              <a:gd name="connsiteX87" fmla="*/ 712099 w 3139710"/>
              <a:gd name="connsiteY87" fmla="*/ 1472751 h 1901629"/>
              <a:gd name="connsiteX88" fmla="*/ 728283 w 3139710"/>
              <a:gd name="connsiteY88" fmla="*/ 1497027 h 1901629"/>
              <a:gd name="connsiteX89" fmla="*/ 768744 w 3139710"/>
              <a:gd name="connsiteY89" fmla="*/ 1529395 h 1901629"/>
              <a:gd name="connsiteX90" fmla="*/ 801112 w 3139710"/>
              <a:gd name="connsiteY90" fmla="*/ 1602223 h 1901629"/>
              <a:gd name="connsiteX91" fmla="*/ 776836 w 3139710"/>
              <a:gd name="connsiteY91" fmla="*/ 1764064 h 1901629"/>
              <a:gd name="connsiteX92" fmla="*/ 776836 w 3139710"/>
              <a:gd name="connsiteY92" fmla="*/ 1764064 h 1901629"/>
              <a:gd name="connsiteX93" fmla="*/ 768744 w 3139710"/>
              <a:gd name="connsiteY93" fmla="*/ 1804524 h 1901629"/>
              <a:gd name="connsiteX94" fmla="*/ 744468 w 3139710"/>
              <a:gd name="connsiteY94" fmla="*/ 1820708 h 1901629"/>
              <a:gd name="connsiteX95" fmla="*/ 720191 w 3139710"/>
              <a:gd name="connsiteY95" fmla="*/ 1861168 h 1901629"/>
              <a:gd name="connsiteX96" fmla="*/ 671639 w 3139710"/>
              <a:gd name="connsiteY96" fmla="*/ 1877353 h 1901629"/>
              <a:gd name="connsiteX97" fmla="*/ 614995 w 3139710"/>
              <a:gd name="connsiteY97" fmla="*/ 1893537 h 1901629"/>
              <a:gd name="connsiteX98" fmla="*/ 428878 w 3139710"/>
              <a:gd name="connsiteY98" fmla="*/ 1901629 h 1901629"/>
              <a:gd name="connsiteX99" fmla="*/ 307498 w 3139710"/>
              <a:gd name="connsiteY99" fmla="*/ 1893537 h 1901629"/>
              <a:gd name="connsiteX100" fmla="*/ 258945 w 3139710"/>
              <a:gd name="connsiteY100" fmla="*/ 1877353 h 1901629"/>
              <a:gd name="connsiteX101" fmla="*/ 234669 w 3139710"/>
              <a:gd name="connsiteY101" fmla="*/ 1869260 h 1901629"/>
              <a:gd name="connsiteX102" fmla="*/ 210393 w 3139710"/>
              <a:gd name="connsiteY102" fmla="*/ 1853076 h 1901629"/>
              <a:gd name="connsiteX103" fmla="*/ 113289 w 3139710"/>
              <a:gd name="connsiteY103" fmla="*/ 1828800 h 1901629"/>
              <a:gd name="connsiteX104" fmla="*/ 145657 w 3139710"/>
              <a:gd name="connsiteY104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123526 w 3139710"/>
              <a:gd name="connsiteY48" fmla="*/ 1035781 h 1901629"/>
              <a:gd name="connsiteX49" fmla="*/ 3123526 w 3139710"/>
              <a:gd name="connsiteY49" fmla="*/ 1602223 h 1901629"/>
              <a:gd name="connsiteX50" fmla="*/ 2686556 w 3139710"/>
              <a:gd name="connsiteY50" fmla="*/ 1634591 h 1901629"/>
              <a:gd name="connsiteX51" fmla="*/ 2500439 w 3139710"/>
              <a:gd name="connsiteY51" fmla="*/ 1569855 h 1901629"/>
              <a:gd name="connsiteX52" fmla="*/ 2419519 w 3139710"/>
              <a:gd name="connsiteY52" fmla="*/ 1545579 h 1901629"/>
              <a:gd name="connsiteX53" fmla="*/ 2168666 w 3139710"/>
              <a:gd name="connsiteY53" fmla="*/ 1480843 h 1901629"/>
              <a:gd name="connsiteX54" fmla="*/ 1885445 w 3139710"/>
              <a:gd name="connsiteY54" fmla="*/ 1513211 h 1901629"/>
              <a:gd name="connsiteX55" fmla="*/ 1602223 w 3139710"/>
              <a:gd name="connsiteY55" fmla="*/ 1505119 h 1901629"/>
              <a:gd name="connsiteX56" fmla="*/ 1497027 w 3139710"/>
              <a:gd name="connsiteY56" fmla="*/ 1529395 h 1901629"/>
              <a:gd name="connsiteX57" fmla="*/ 1472751 w 3139710"/>
              <a:gd name="connsiteY57" fmla="*/ 1537487 h 1901629"/>
              <a:gd name="connsiteX58" fmla="*/ 1448475 w 3139710"/>
              <a:gd name="connsiteY58" fmla="*/ 1529395 h 1901629"/>
              <a:gd name="connsiteX59" fmla="*/ 1440383 w 3139710"/>
              <a:gd name="connsiteY59" fmla="*/ 1505119 h 1901629"/>
              <a:gd name="connsiteX60" fmla="*/ 1448475 w 3139710"/>
              <a:gd name="connsiteY60" fmla="*/ 1343278 h 1901629"/>
              <a:gd name="connsiteX61" fmla="*/ 1464659 w 3139710"/>
              <a:gd name="connsiteY61" fmla="*/ 1294726 h 1901629"/>
              <a:gd name="connsiteX62" fmla="*/ 1472751 w 3139710"/>
              <a:gd name="connsiteY62" fmla="*/ 1229990 h 1901629"/>
              <a:gd name="connsiteX63" fmla="*/ 1488935 w 3139710"/>
              <a:gd name="connsiteY63" fmla="*/ 1205714 h 1901629"/>
              <a:gd name="connsiteX64" fmla="*/ 1480843 w 3139710"/>
              <a:gd name="connsiteY64" fmla="*/ 1124793 h 1901629"/>
              <a:gd name="connsiteX65" fmla="*/ 1472751 w 3139710"/>
              <a:gd name="connsiteY65" fmla="*/ 1100517 h 1901629"/>
              <a:gd name="connsiteX66" fmla="*/ 1448475 w 3139710"/>
              <a:gd name="connsiteY66" fmla="*/ 1092425 h 1901629"/>
              <a:gd name="connsiteX67" fmla="*/ 1424199 w 3139710"/>
              <a:gd name="connsiteY67" fmla="*/ 1076241 h 1901629"/>
              <a:gd name="connsiteX68" fmla="*/ 1286634 w 3139710"/>
              <a:gd name="connsiteY68" fmla="*/ 1060057 h 1901629"/>
              <a:gd name="connsiteX69" fmla="*/ 1181437 w 3139710"/>
              <a:gd name="connsiteY69" fmla="*/ 1035781 h 1901629"/>
              <a:gd name="connsiteX70" fmla="*/ 1149069 w 3139710"/>
              <a:gd name="connsiteY70" fmla="*/ 1027689 h 1901629"/>
              <a:gd name="connsiteX71" fmla="*/ 1060057 w 3139710"/>
              <a:gd name="connsiteY71" fmla="*/ 1011505 h 1901629"/>
              <a:gd name="connsiteX72" fmla="*/ 1019597 w 3139710"/>
              <a:gd name="connsiteY72" fmla="*/ 1019597 h 1901629"/>
              <a:gd name="connsiteX73" fmla="*/ 971045 w 3139710"/>
              <a:gd name="connsiteY73" fmla="*/ 1051965 h 1901629"/>
              <a:gd name="connsiteX74" fmla="*/ 946768 w 3139710"/>
              <a:gd name="connsiteY74" fmla="*/ 1060057 h 1901629"/>
              <a:gd name="connsiteX75" fmla="*/ 922492 w 3139710"/>
              <a:gd name="connsiteY75" fmla="*/ 1076241 h 1901629"/>
              <a:gd name="connsiteX76" fmla="*/ 873940 w 3139710"/>
              <a:gd name="connsiteY76" fmla="*/ 1092425 h 1901629"/>
              <a:gd name="connsiteX77" fmla="*/ 865848 w 3139710"/>
              <a:gd name="connsiteY77" fmla="*/ 1116701 h 1901629"/>
              <a:gd name="connsiteX78" fmla="*/ 841572 w 3139710"/>
              <a:gd name="connsiteY78" fmla="*/ 1124793 h 1901629"/>
              <a:gd name="connsiteX79" fmla="*/ 550259 w 3139710"/>
              <a:gd name="connsiteY79" fmla="*/ 1157161 h 1901629"/>
              <a:gd name="connsiteX80" fmla="*/ 525983 w 3139710"/>
              <a:gd name="connsiteY80" fmla="*/ 1173345 h 1901629"/>
              <a:gd name="connsiteX81" fmla="*/ 493614 w 3139710"/>
              <a:gd name="connsiteY81" fmla="*/ 1278542 h 1901629"/>
              <a:gd name="connsiteX82" fmla="*/ 501706 w 3139710"/>
              <a:gd name="connsiteY82" fmla="*/ 1399922 h 1901629"/>
              <a:gd name="connsiteX83" fmla="*/ 509799 w 3139710"/>
              <a:gd name="connsiteY83" fmla="*/ 1424199 h 1901629"/>
              <a:gd name="connsiteX84" fmla="*/ 558351 w 3139710"/>
              <a:gd name="connsiteY84" fmla="*/ 1440383 h 1901629"/>
              <a:gd name="connsiteX85" fmla="*/ 639271 w 3139710"/>
              <a:gd name="connsiteY85" fmla="*/ 1456567 h 1901629"/>
              <a:gd name="connsiteX86" fmla="*/ 712099 w 3139710"/>
              <a:gd name="connsiteY86" fmla="*/ 1472751 h 1901629"/>
              <a:gd name="connsiteX87" fmla="*/ 728283 w 3139710"/>
              <a:gd name="connsiteY87" fmla="*/ 1497027 h 1901629"/>
              <a:gd name="connsiteX88" fmla="*/ 768744 w 3139710"/>
              <a:gd name="connsiteY88" fmla="*/ 1529395 h 1901629"/>
              <a:gd name="connsiteX89" fmla="*/ 801112 w 3139710"/>
              <a:gd name="connsiteY89" fmla="*/ 1602223 h 1901629"/>
              <a:gd name="connsiteX90" fmla="*/ 776836 w 3139710"/>
              <a:gd name="connsiteY90" fmla="*/ 1764064 h 1901629"/>
              <a:gd name="connsiteX91" fmla="*/ 776836 w 3139710"/>
              <a:gd name="connsiteY91" fmla="*/ 1764064 h 1901629"/>
              <a:gd name="connsiteX92" fmla="*/ 768744 w 3139710"/>
              <a:gd name="connsiteY92" fmla="*/ 1804524 h 1901629"/>
              <a:gd name="connsiteX93" fmla="*/ 744468 w 3139710"/>
              <a:gd name="connsiteY93" fmla="*/ 1820708 h 1901629"/>
              <a:gd name="connsiteX94" fmla="*/ 720191 w 3139710"/>
              <a:gd name="connsiteY94" fmla="*/ 1861168 h 1901629"/>
              <a:gd name="connsiteX95" fmla="*/ 671639 w 3139710"/>
              <a:gd name="connsiteY95" fmla="*/ 1877353 h 1901629"/>
              <a:gd name="connsiteX96" fmla="*/ 614995 w 3139710"/>
              <a:gd name="connsiteY96" fmla="*/ 1893537 h 1901629"/>
              <a:gd name="connsiteX97" fmla="*/ 428878 w 3139710"/>
              <a:gd name="connsiteY97" fmla="*/ 1901629 h 1901629"/>
              <a:gd name="connsiteX98" fmla="*/ 307498 w 3139710"/>
              <a:gd name="connsiteY98" fmla="*/ 1893537 h 1901629"/>
              <a:gd name="connsiteX99" fmla="*/ 258945 w 3139710"/>
              <a:gd name="connsiteY99" fmla="*/ 1877353 h 1901629"/>
              <a:gd name="connsiteX100" fmla="*/ 234669 w 3139710"/>
              <a:gd name="connsiteY100" fmla="*/ 1869260 h 1901629"/>
              <a:gd name="connsiteX101" fmla="*/ 210393 w 3139710"/>
              <a:gd name="connsiteY101" fmla="*/ 1853076 h 1901629"/>
              <a:gd name="connsiteX102" fmla="*/ 113289 w 3139710"/>
              <a:gd name="connsiteY102" fmla="*/ 1828800 h 1901629"/>
              <a:gd name="connsiteX103" fmla="*/ 145657 w 3139710"/>
              <a:gd name="connsiteY103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123526 w 3139710"/>
              <a:gd name="connsiteY47" fmla="*/ 1035781 h 1901629"/>
              <a:gd name="connsiteX48" fmla="*/ 3123526 w 3139710"/>
              <a:gd name="connsiteY48" fmla="*/ 1602223 h 1901629"/>
              <a:gd name="connsiteX49" fmla="*/ 2686556 w 3139710"/>
              <a:gd name="connsiteY49" fmla="*/ 1634591 h 1901629"/>
              <a:gd name="connsiteX50" fmla="*/ 2500439 w 3139710"/>
              <a:gd name="connsiteY50" fmla="*/ 1569855 h 1901629"/>
              <a:gd name="connsiteX51" fmla="*/ 2419519 w 3139710"/>
              <a:gd name="connsiteY51" fmla="*/ 1545579 h 1901629"/>
              <a:gd name="connsiteX52" fmla="*/ 2168666 w 3139710"/>
              <a:gd name="connsiteY52" fmla="*/ 1480843 h 1901629"/>
              <a:gd name="connsiteX53" fmla="*/ 1885445 w 3139710"/>
              <a:gd name="connsiteY53" fmla="*/ 1513211 h 1901629"/>
              <a:gd name="connsiteX54" fmla="*/ 1602223 w 3139710"/>
              <a:gd name="connsiteY54" fmla="*/ 1505119 h 1901629"/>
              <a:gd name="connsiteX55" fmla="*/ 1497027 w 3139710"/>
              <a:gd name="connsiteY55" fmla="*/ 1529395 h 1901629"/>
              <a:gd name="connsiteX56" fmla="*/ 1472751 w 3139710"/>
              <a:gd name="connsiteY56" fmla="*/ 1537487 h 1901629"/>
              <a:gd name="connsiteX57" fmla="*/ 1448475 w 3139710"/>
              <a:gd name="connsiteY57" fmla="*/ 1529395 h 1901629"/>
              <a:gd name="connsiteX58" fmla="*/ 1440383 w 3139710"/>
              <a:gd name="connsiteY58" fmla="*/ 1505119 h 1901629"/>
              <a:gd name="connsiteX59" fmla="*/ 1448475 w 3139710"/>
              <a:gd name="connsiteY59" fmla="*/ 1343278 h 1901629"/>
              <a:gd name="connsiteX60" fmla="*/ 1464659 w 3139710"/>
              <a:gd name="connsiteY60" fmla="*/ 1294726 h 1901629"/>
              <a:gd name="connsiteX61" fmla="*/ 1472751 w 3139710"/>
              <a:gd name="connsiteY61" fmla="*/ 1229990 h 1901629"/>
              <a:gd name="connsiteX62" fmla="*/ 1488935 w 3139710"/>
              <a:gd name="connsiteY62" fmla="*/ 1205714 h 1901629"/>
              <a:gd name="connsiteX63" fmla="*/ 1480843 w 3139710"/>
              <a:gd name="connsiteY63" fmla="*/ 1124793 h 1901629"/>
              <a:gd name="connsiteX64" fmla="*/ 1472751 w 3139710"/>
              <a:gd name="connsiteY64" fmla="*/ 1100517 h 1901629"/>
              <a:gd name="connsiteX65" fmla="*/ 1448475 w 3139710"/>
              <a:gd name="connsiteY65" fmla="*/ 1092425 h 1901629"/>
              <a:gd name="connsiteX66" fmla="*/ 1424199 w 3139710"/>
              <a:gd name="connsiteY66" fmla="*/ 1076241 h 1901629"/>
              <a:gd name="connsiteX67" fmla="*/ 1286634 w 3139710"/>
              <a:gd name="connsiteY67" fmla="*/ 1060057 h 1901629"/>
              <a:gd name="connsiteX68" fmla="*/ 1181437 w 3139710"/>
              <a:gd name="connsiteY68" fmla="*/ 1035781 h 1901629"/>
              <a:gd name="connsiteX69" fmla="*/ 1149069 w 3139710"/>
              <a:gd name="connsiteY69" fmla="*/ 1027689 h 1901629"/>
              <a:gd name="connsiteX70" fmla="*/ 1060057 w 3139710"/>
              <a:gd name="connsiteY70" fmla="*/ 1011505 h 1901629"/>
              <a:gd name="connsiteX71" fmla="*/ 1019597 w 3139710"/>
              <a:gd name="connsiteY71" fmla="*/ 1019597 h 1901629"/>
              <a:gd name="connsiteX72" fmla="*/ 971045 w 3139710"/>
              <a:gd name="connsiteY72" fmla="*/ 1051965 h 1901629"/>
              <a:gd name="connsiteX73" fmla="*/ 946768 w 3139710"/>
              <a:gd name="connsiteY73" fmla="*/ 1060057 h 1901629"/>
              <a:gd name="connsiteX74" fmla="*/ 922492 w 3139710"/>
              <a:gd name="connsiteY74" fmla="*/ 1076241 h 1901629"/>
              <a:gd name="connsiteX75" fmla="*/ 873940 w 3139710"/>
              <a:gd name="connsiteY75" fmla="*/ 1092425 h 1901629"/>
              <a:gd name="connsiteX76" fmla="*/ 865848 w 3139710"/>
              <a:gd name="connsiteY76" fmla="*/ 1116701 h 1901629"/>
              <a:gd name="connsiteX77" fmla="*/ 841572 w 3139710"/>
              <a:gd name="connsiteY77" fmla="*/ 1124793 h 1901629"/>
              <a:gd name="connsiteX78" fmla="*/ 550259 w 3139710"/>
              <a:gd name="connsiteY78" fmla="*/ 1157161 h 1901629"/>
              <a:gd name="connsiteX79" fmla="*/ 525983 w 3139710"/>
              <a:gd name="connsiteY79" fmla="*/ 1173345 h 1901629"/>
              <a:gd name="connsiteX80" fmla="*/ 493614 w 3139710"/>
              <a:gd name="connsiteY80" fmla="*/ 1278542 h 1901629"/>
              <a:gd name="connsiteX81" fmla="*/ 501706 w 3139710"/>
              <a:gd name="connsiteY81" fmla="*/ 1399922 h 1901629"/>
              <a:gd name="connsiteX82" fmla="*/ 509799 w 3139710"/>
              <a:gd name="connsiteY82" fmla="*/ 1424199 h 1901629"/>
              <a:gd name="connsiteX83" fmla="*/ 558351 w 3139710"/>
              <a:gd name="connsiteY83" fmla="*/ 1440383 h 1901629"/>
              <a:gd name="connsiteX84" fmla="*/ 639271 w 3139710"/>
              <a:gd name="connsiteY84" fmla="*/ 1456567 h 1901629"/>
              <a:gd name="connsiteX85" fmla="*/ 712099 w 3139710"/>
              <a:gd name="connsiteY85" fmla="*/ 1472751 h 1901629"/>
              <a:gd name="connsiteX86" fmla="*/ 728283 w 3139710"/>
              <a:gd name="connsiteY86" fmla="*/ 1497027 h 1901629"/>
              <a:gd name="connsiteX87" fmla="*/ 768744 w 3139710"/>
              <a:gd name="connsiteY87" fmla="*/ 1529395 h 1901629"/>
              <a:gd name="connsiteX88" fmla="*/ 801112 w 3139710"/>
              <a:gd name="connsiteY88" fmla="*/ 1602223 h 1901629"/>
              <a:gd name="connsiteX89" fmla="*/ 776836 w 3139710"/>
              <a:gd name="connsiteY89" fmla="*/ 1764064 h 1901629"/>
              <a:gd name="connsiteX90" fmla="*/ 776836 w 3139710"/>
              <a:gd name="connsiteY90" fmla="*/ 1764064 h 1901629"/>
              <a:gd name="connsiteX91" fmla="*/ 768744 w 3139710"/>
              <a:gd name="connsiteY91" fmla="*/ 1804524 h 1901629"/>
              <a:gd name="connsiteX92" fmla="*/ 744468 w 3139710"/>
              <a:gd name="connsiteY92" fmla="*/ 1820708 h 1901629"/>
              <a:gd name="connsiteX93" fmla="*/ 720191 w 3139710"/>
              <a:gd name="connsiteY93" fmla="*/ 1861168 h 1901629"/>
              <a:gd name="connsiteX94" fmla="*/ 671639 w 3139710"/>
              <a:gd name="connsiteY94" fmla="*/ 1877353 h 1901629"/>
              <a:gd name="connsiteX95" fmla="*/ 614995 w 3139710"/>
              <a:gd name="connsiteY95" fmla="*/ 1893537 h 1901629"/>
              <a:gd name="connsiteX96" fmla="*/ 428878 w 3139710"/>
              <a:gd name="connsiteY96" fmla="*/ 1901629 h 1901629"/>
              <a:gd name="connsiteX97" fmla="*/ 307498 w 3139710"/>
              <a:gd name="connsiteY97" fmla="*/ 1893537 h 1901629"/>
              <a:gd name="connsiteX98" fmla="*/ 258945 w 3139710"/>
              <a:gd name="connsiteY98" fmla="*/ 1877353 h 1901629"/>
              <a:gd name="connsiteX99" fmla="*/ 234669 w 3139710"/>
              <a:gd name="connsiteY99" fmla="*/ 1869260 h 1901629"/>
              <a:gd name="connsiteX100" fmla="*/ 210393 w 3139710"/>
              <a:gd name="connsiteY100" fmla="*/ 1853076 h 1901629"/>
              <a:gd name="connsiteX101" fmla="*/ 113289 w 3139710"/>
              <a:gd name="connsiteY101" fmla="*/ 1828800 h 1901629"/>
              <a:gd name="connsiteX102" fmla="*/ 145657 w 3139710"/>
              <a:gd name="connsiteY102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3002145 w 3139710"/>
              <a:gd name="connsiteY44" fmla="*/ 194209 h 1901629"/>
              <a:gd name="connsiteX45" fmla="*/ 3042606 w 3139710"/>
              <a:gd name="connsiteY45" fmla="*/ 388418 h 1901629"/>
              <a:gd name="connsiteX46" fmla="*/ 3123526 w 3139710"/>
              <a:gd name="connsiteY46" fmla="*/ 1035781 h 1901629"/>
              <a:gd name="connsiteX47" fmla="*/ 3123526 w 3139710"/>
              <a:gd name="connsiteY47" fmla="*/ 1602223 h 1901629"/>
              <a:gd name="connsiteX48" fmla="*/ 2686556 w 3139710"/>
              <a:gd name="connsiteY48" fmla="*/ 1634591 h 1901629"/>
              <a:gd name="connsiteX49" fmla="*/ 2500439 w 3139710"/>
              <a:gd name="connsiteY49" fmla="*/ 1569855 h 1901629"/>
              <a:gd name="connsiteX50" fmla="*/ 2419519 w 3139710"/>
              <a:gd name="connsiteY50" fmla="*/ 1545579 h 1901629"/>
              <a:gd name="connsiteX51" fmla="*/ 2168666 w 3139710"/>
              <a:gd name="connsiteY51" fmla="*/ 1480843 h 1901629"/>
              <a:gd name="connsiteX52" fmla="*/ 1885445 w 3139710"/>
              <a:gd name="connsiteY52" fmla="*/ 1513211 h 1901629"/>
              <a:gd name="connsiteX53" fmla="*/ 1602223 w 3139710"/>
              <a:gd name="connsiteY53" fmla="*/ 1505119 h 1901629"/>
              <a:gd name="connsiteX54" fmla="*/ 1497027 w 3139710"/>
              <a:gd name="connsiteY54" fmla="*/ 1529395 h 1901629"/>
              <a:gd name="connsiteX55" fmla="*/ 1472751 w 3139710"/>
              <a:gd name="connsiteY55" fmla="*/ 1537487 h 1901629"/>
              <a:gd name="connsiteX56" fmla="*/ 1448475 w 3139710"/>
              <a:gd name="connsiteY56" fmla="*/ 1529395 h 1901629"/>
              <a:gd name="connsiteX57" fmla="*/ 1440383 w 3139710"/>
              <a:gd name="connsiteY57" fmla="*/ 1505119 h 1901629"/>
              <a:gd name="connsiteX58" fmla="*/ 1448475 w 3139710"/>
              <a:gd name="connsiteY58" fmla="*/ 1343278 h 1901629"/>
              <a:gd name="connsiteX59" fmla="*/ 1464659 w 3139710"/>
              <a:gd name="connsiteY59" fmla="*/ 1294726 h 1901629"/>
              <a:gd name="connsiteX60" fmla="*/ 1472751 w 3139710"/>
              <a:gd name="connsiteY60" fmla="*/ 1229990 h 1901629"/>
              <a:gd name="connsiteX61" fmla="*/ 1488935 w 3139710"/>
              <a:gd name="connsiteY61" fmla="*/ 1205714 h 1901629"/>
              <a:gd name="connsiteX62" fmla="*/ 1480843 w 3139710"/>
              <a:gd name="connsiteY62" fmla="*/ 1124793 h 1901629"/>
              <a:gd name="connsiteX63" fmla="*/ 1472751 w 3139710"/>
              <a:gd name="connsiteY63" fmla="*/ 1100517 h 1901629"/>
              <a:gd name="connsiteX64" fmla="*/ 1448475 w 3139710"/>
              <a:gd name="connsiteY64" fmla="*/ 1092425 h 1901629"/>
              <a:gd name="connsiteX65" fmla="*/ 1424199 w 3139710"/>
              <a:gd name="connsiteY65" fmla="*/ 1076241 h 1901629"/>
              <a:gd name="connsiteX66" fmla="*/ 1286634 w 3139710"/>
              <a:gd name="connsiteY66" fmla="*/ 1060057 h 1901629"/>
              <a:gd name="connsiteX67" fmla="*/ 1181437 w 3139710"/>
              <a:gd name="connsiteY67" fmla="*/ 1035781 h 1901629"/>
              <a:gd name="connsiteX68" fmla="*/ 1149069 w 3139710"/>
              <a:gd name="connsiteY68" fmla="*/ 1027689 h 1901629"/>
              <a:gd name="connsiteX69" fmla="*/ 1060057 w 3139710"/>
              <a:gd name="connsiteY69" fmla="*/ 1011505 h 1901629"/>
              <a:gd name="connsiteX70" fmla="*/ 1019597 w 3139710"/>
              <a:gd name="connsiteY70" fmla="*/ 1019597 h 1901629"/>
              <a:gd name="connsiteX71" fmla="*/ 971045 w 3139710"/>
              <a:gd name="connsiteY71" fmla="*/ 1051965 h 1901629"/>
              <a:gd name="connsiteX72" fmla="*/ 946768 w 3139710"/>
              <a:gd name="connsiteY72" fmla="*/ 1060057 h 1901629"/>
              <a:gd name="connsiteX73" fmla="*/ 922492 w 3139710"/>
              <a:gd name="connsiteY73" fmla="*/ 1076241 h 1901629"/>
              <a:gd name="connsiteX74" fmla="*/ 873940 w 3139710"/>
              <a:gd name="connsiteY74" fmla="*/ 1092425 h 1901629"/>
              <a:gd name="connsiteX75" fmla="*/ 865848 w 3139710"/>
              <a:gd name="connsiteY75" fmla="*/ 1116701 h 1901629"/>
              <a:gd name="connsiteX76" fmla="*/ 841572 w 3139710"/>
              <a:gd name="connsiteY76" fmla="*/ 1124793 h 1901629"/>
              <a:gd name="connsiteX77" fmla="*/ 550259 w 3139710"/>
              <a:gd name="connsiteY77" fmla="*/ 1157161 h 1901629"/>
              <a:gd name="connsiteX78" fmla="*/ 525983 w 3139710"/>
              <a:gd name="connsiteY78" fmla="*/ 1173345 h 1901629"/>
              <a:gd name="connsiteX79" fmla="*/ 493614 w 3139710"/>
              <a:gd name="connsiteY79" fmla="*/ 1278542 h 1901629"/>
              <a:gd name="connsiteX80" fmla="*/ 501706 w 3139710"/>
              <a:gd name="connsiteY80" fmla="*/ 1399922 h 1901629"/>
              <a:gd name="connsiteX81" fmla="*/ 509799 w 3139710"/>
              <a:gd name="connsiteY81" fmla="*/ 1424199 h 1901629"/>
              <a:gd name="connsiteX82" fmla="*/ 558351 w 3139710"/>
              <a:gd name="connsiteY82" fmla="*/ 1440383 h 1901629"/>
              <a:gd name="connsiteX83" fmla="*/ 639271 w 3139710"/>
              <a:gd name="connsiteY83" fmla="*/ 1456567 h 1901629"/>
              <a:gd name="connsiteX84" fmla="*/ 712099 w 3139710"/>
              <a:gd name="connsiteY84" fmla="*/ 1472751 h 1901629"/>
              <a:gd name="connsiteX85" fmla="*/ 728283 w 3139710"/>
              <a:gd name="connsiteY85" fmla="*/ 1497027 h 1901629"/>
              <a:gd name="connsiteX86" fmla="*/ 768744 w 3139710"/>
              <a:gd name="connsiteY86" fmla="*/ 1529395 h 1901629"/>
              <a:gd name="connsiteX87" fmla="*/ 801112 w 3139710"/>
              <a:gd name="connsiteY87" fmla="*/ 1602223 h 1901629"/>
              <a:gd name="connsiteX88" fmla="*/ 776836 w 3139710"/>
              <a:gd name="connsiteY88" fmla="*/ 1764064 h 1901629"/>
              <a:gd name="connsiteX89" fmla="*/ 776836 w 3139710"/>
              <a:gd name="connsiteY89" fmla="*/ 1764064 h 1901629"/>
              <a:gd name="connsiteX90" fmla="*/ 768744 w 3139710"/>
              <a:gd name="connsiteY90" fmla="*/ 1804524 h 1901629"/>
              <a:gd name="connsiteX91" fmla="*/ 744468 w 3139710"/>
              <a:gd name="connsiteY91" fmla="*/ 1820708 h 1901629"/>
              <a:gd name="connsiteX92" fmla="*/ 720191 w 3139710"/>
              <a:gd name="connsiteY92" fmla="*/ 1861168 h 1901629"/>
              <a:gd name="connsiteX93" fmla="*/ 671639 w 3139710"/>
              <a:gd name="connsiteY93" fmla="*/ 1877353 h 1901629"/>
              <a:gd name="connsiteX94" fmla="*/ 614995 w 3139710"/>
              <a:gd name="connsiteY94" fmla="*/ 1893537 h 1901629"/>
              <a:gd name="connsiteX95" fmla="*/ 428878 w 3139710"/>
              <a:gd name="connsiteY95" fmla="*/ 1901629 h 1901629"/>
              <a:gd name="connsiteX96" fmla="*/ 307498 w 3139710"/>
              <a:gd name="connsiteY96" fmla="*/ 1893537 h 1901629"/>
              <a:gd name="connsiteX97" fmla="*/ 258945 w 3139710"/>
              <a:gd name="connsiteY97" fmla="*/ 1877353 h 1901629"/>
              <a:gd name="connsiteX98" fmla="*/ 234669 w 3139710"/>
              <a:gd name="connsiteY98" fmla="*/ 1869260 h 1901629"/>
              <a:gd name="connsiteX99" fmla="*/ 210393 w 3139710"/>
              <a:gd name="connsiteY99" fmla="*/ 1853076 h 1901629"/>
              <a:gd name="connsiteX100" fmla="*/ 113289 w 3139710"/>
              <a:gd name="connsiteY100" fmla="*/ 1828800 h 1901629"/>
              <a:gd name="connsiteX101" fmla="*/ 145657 w 3139710"/>
              <a:gd name="connsiteY101" fmla="*/ 1828800 h 1901629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561763 w 3139710"/>
              <a:gd name="connsiteY37" fmla="*/ 40461 h 1893537"/>
              <a:gd name="connsiteX38" fmla="*/ 1772156 w 3139710"/>
              <a:gd name="connsiteY38" fmla="*/ 0 h 1893537"/>
              <a:gd name="connsiteX39" fmla="*/ 1909721 w 3139710"/>
              <a:gd name="connsiteY39" fmla="*/ 40461 h 1893537"/>
              <a:gd name="connsiteX40" fmla="*/ 2298138 w 3139710"/>
              <a:gd name="connsiteY40" fmla="*/ 72829 h 1893537"/>
              <a:gd name="connsiteX41" fmla="*/ 2468071 w 3139710"/>
              <a:gd name="connsiteY41" fmla="*/ 121381 h 1893537"/>
              <a:gd name="connsiteX42" fmla="*/ 2735108 w 3139710"/>
              <a:gd name="connsiteY42" fmla="*/ 210393 h 1893537"/>
              <a:gd name="connsiteX43" fmla="*/ 3002145 w 3139710"/>
              <a:gd name="connsiteY43" fmla="*/ 186117 h 1893537"/>
              <a:gd name="connsiteX44" fmla="*/ 3042606 w 3139710"/>
              <a:gd name="connsiteY44" fmla="*/ 380326 h 1893537"/>
              <a:gd name="connsiteX45" fmla="*/ 3123526 w 3139710"/>
              <a:gd name="connsiteY45" fmla="*/ 1027689 h 1893537"/>
              <a:gd name="connsiteX46" fmla="*/ 3123526 w 3139710"/>
              <a:gd name="connsiteY46" fmla="*/ 1594131 h 1893537"/>
              <a:gd name="connsiteX47" fmla="*/ 2686556 w 3139710"/>
              <a:gd name="connsiteY47" fmla="*/ 1626499 h 1893537"/>
              <a:gd name="connsiteX48" fmla="*/ 2500439 w 3139710"/>
              <a:gd name="connsiteY48" fmla="*/ 1561763 h 1893537"/>
              <a:gd name="connsiteX49" fmla="*/ 2419519 w 3139710"/>
              <a:gd name="connsiteY49" fmla="*/ 1537487 h 1893537"/>
              <a:gd name="connsiteX50" fmla="*/ 2168666 w 3139710"/>
              <a:gd name="connsiteY50" fmla="*/ 1472751 h 1893537"/>
              <a:gd name="connsiteX51" fmla="*/ 1885445 w 3139710"/>
              <a:gd name="connsiteY51" fmla="*/ 1505119 h 1893537"/>
              <a:gd name="connsiteX52" fmla="*/ 1602223 w 3139710"/>
              <a:gd name="connsiteY52" fmla="*/ 1497027 h 1893537"/>
              <a:gd name="connsiteX53" fmla="*/ 1497027 w 3139710"/>
              <a:gd name="connsiteY53" fmla="*/ 1521303 h 1893537"/>
              <a:gd name="connsiteX54" fmla="*/ 1472751 w 3139710"/>
              <a:gd name="connsiteY54" fmla="*/ 1529395 h 1893537"/>
              <a:gd name="connsiteX55" fmla="*/ 1448475 w 3139710"/>
              <a:gd name="connsiteY55" fmla="*/ 1521303 h 1893537"/>
              <a:gd name="connsiteX56" fmla="*/ 1440383 w 3139710"/>
              <a:gd name="connsiteY56" fmla="*/ 1497027 h 1893537"/>
              <a:gd name="connsiteX57" fmla="*/ 1448475 w 3139710"/>
              <a:gd name="connsiteY57" fmla="*/ 1335186 h 1893537"/>
              <a:gd name="connsiteX58" fmla="*/ 1464659 w 3139710"/>
              <a:gd name="connsiteY58" fmla="*/ 1286634 h 1893537"/>
              <a:gd name="connsiteX59" fmla="*/ 1472751 w 3139710"/>
              <a:gd name="connsiteY59" fmla="*/ 1221898 h 1893537"/>
              <a:gd name="connsiteX60" fmla="*/ 1488935 w 3139710"/>
              <a:gd name="connsiteY60" fmla="*/ 1197622 h 1893537"/>
              <a:gd name="connsiteX61" fmla="*/ 1480843 w 3139710"/>
              <a:gd name="connsiteY61" fmla="*/ 1116701 h 1893537"/>
              <a:gd name="connsiteX62" fmla="*/ 1472751 w 3139710"/>
              <a:gd name="connsiteY62" fmla="*/ 1092425 h 1893537"/>
              <a:gd name="connsiteX63" fmla="*/ 1448475 w 3139710"/>
              <a:gd name="connsiteY63" fmla="*/ 1084333 h 1893537"/>
              <a:gd name="connsiteX64" fmla="*/ 1424199 w 3139710"/>
              <a:gd name="connsiteY64" fmla="*/ 1068149 h 1893537"/>
              <a:gd name="connsiteX65" fmla="*/ 1286634 w 3139710"/>
              <a:gd name="connsiteY65" fmla="*/ 1051965 h 1893537"/>
              <a:gd name="connsiteX66" fmla="*/ 1181437 w 3139710"/>
              <a:gd name="connsiteY66" fmla="*/ 1027689 h 1893537"/>
              <a:gd name="connsiteX67" fmla="*/ 1149069 w 3139710"/>
              <a:gd name="connsiteY67" fmla="*/ 1019597 h 1893537"/>
              <a:gd name="connsiteX68" fmla="*/ 1060057 w 3139710"/>
              <a:gd name="connsiteY68" fmla="*/ 1003413 h 1893537"/>
              <a:gd name="connsiteX69" fmla="*/ 1019597 w 3139710"/>
              <a:gd name="connsiteY69" fmla="*/ 1011505 h 1893537"/>
              <a:gd name="connsiteX70" fmla="*/ 971045 w 3139710"/>
              <a:gd name="connsiteY70" fmla="*/ 1043873 h 1893537"/>
              <a:gd name="connsiteX71" fmla="*/ 946768 w 3139710"/>
              <a:gd name="connsiteY71" fmla="*/ 1051965 h 1893537"/>
              <a:gd name="connsiteX72" fmla="*/ 922492 w 3139710"/>
              <a:gd name="connsiteY72" fmla="*/ 1068149 h 1893537"/>
              <a:gd name="connsiteX73" fmla="*/ 873940 w 3139710"/>
              <a:gd name="connsiteY73" fmla="*/ 1084333 h 1893537"/>
              <a:gd name="connsiteX74" fmla="*/ 865848 w 3139710"/>
              <a:gd name="connsiteY74" fmla="*/ 1108609 h 1893537"/>
              <a:gd name="connsiteX75" fmla="*/ 841572 w 3139710"/>
              <a:gd name="connsiteY75" fmla="*/ 1116701 h 1893537"/>
              <a:gd name="connsiteX76" fmla="*/ 550259 w 3139710"/>
              <a:gd name="connsiteY76" fmla="*/ 1149069 h 1893537"/>
              <a:gd name="connsiteX77" fmla="*/ 525983 w 3139710"/>
              <a:gd name="connsiteY77" fmla="*/ 1165253 h 1893537"/>
              <a:gd name="connsiteX78" fmla="*/ 493614 w 3139710"/>
              <a:gd name="connsiteY78" fmla="*/ 1270450 h 1893537"/>
              <a:gd name="connsiteX79" fmla="*/ 501706 w 3139710"/>
              <a:gd name="connsiteY79" fmla="*/ 1391830 h 1893537"/>
              <a:gd name="connsiteX80" fmla="*/ 509799 w 3139710"/>
              <a:gd name="connsiteY80" fmla="*/ 1416107 h 1893537"/>
              <a:gd name="connsiteX81" fmla="*/ 558351 w 3139710"/>
              <a:gd name="connsiteY81" fmla="*/ 1432291 h 1893537"/>
              <a:gd name="connsiteX82" fmla="*/ 639271 w 3139710"/>
              <a:gd name="connsiteY82" fmla="*/ 1448475 h 1893537"/>
              <a:gd name="connsiteX83" fmla="*/ 712099 w 3139710"/>
              <a:gd name="connsiteY83" fmla="*/ 1464659 h 1893537"/>
              <a:gd name="connsiteX84" fmla="*/ 728283 w 3139710"/>
              <a:gd name="connsiteY84" fmla="*/ 1488935 h 1893537"/>
              <a:gd name="connsiteX85" fmla="*/ 768744 w 3139710"/>
              <a:gd name="connsiteY85" fmla="*/ 1521303 h 1893537"/>
              <a:gd name="connsiteX86" fmla="*/ 801112 w 3139710"/>
              <a:gd name="connsiteY86" fmla="*/ 1594131 h 1893537"/>
              <a:gd name="connsiteX87" fmla="*/ 776836 w 3139710"/>
              <a:gd name="connsiteY87" fmla="*/ 1755972 h 1893537"/>
              <a:gd name="connsiteX88" fmla="*/ 776836 w 3139710"/>
              <a:gd name="connsiteY88" fmla="*/ 1755972 h 1893537"/>
              <a:gd name="connsiteX89" fmla="*/ 768744 w 3139710"/>
              <a:gd name="connsiteY89" fmla="*/ 1796432 h 1893537"/>
              <a:gd name="connsiteX90" fmla="*/ 744468 w 3139710"/>
              <a:gd name="connsiteY90" fmla="*/ 1812616 h 1893537"/>
              <a:gd name="connsiteX91" fmla="*/ 720191 w 3139710"/>
              <a:gd name="connsiteY91" fmla="*/ 1853076 h 1893537"/>
              <a:gd name="connsiteX92" fmla="*/ 671639 w 3139710"/>
              <a:gd name="connsiteY92" fmla="*/ 1869261 h 1893537"/>
              <a:gd name="connsiteX93" fmla="*/ 614995 w 3139710"/>
              <a:gd name="connsiteY93" fmla="*/ 1885445 h 1893537"/>
              <a:gd name="connsiteX94" fmla="*/ 428878 w 3139710"/>
              <a:gd name="connsiteY94" fmla="*/ 1893537 h 1893537"/>
              <a:gd name="connsiteX95" fmla="*/ 307498 w 3139710"/>
              <a:gd name="connsiteY95" fmla="*/ 1885445 h 1893537"/>
              <a:gd name="connsiteX96" fmla="*/ 258945 w 3139710"/>
              <a:gd name="connsiteY96" fmla="*/ 1869261 h 1893537"/>
              <a:gd name="connsiteX97" fmla="*/ 234669 w 3139710"/>
              <a:gd name="connsiteY97" fmla="*/ 1861168 h 1893537"/>
              <a:gd name="connsiteX98" fmla="*/ 210393 w 3139710"/>
              <a:gd name="connsiteY98" fmla="*/ 1844984 h 1893537"/>
              <a:gd name="connsiteX99" fmla="*/ 113289 w 3139710"/>
              <a:gd name="connsiteY99" fmla="*/ 1820708 h 1893537"/>
              <a:gd name="connsiteX100" fmla="*/ 145657 w 3139710"/>
              <a:gd name="connsiteY10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772156 w 3139710"/>
              <a:gd name="connsiteY37" fmla="*/ 0 h 1893537"/>
              <a:gd name="connsiteX38" fmla="*/ 1909721 w 3139710"/>
              <a:gd name="connsiteY38" fmla="*/ 40461 h 1893537"/>
              <a:gd name="connsiteX39" fmla="*/ 2298138 w 3139710"/>
              <a:gd name="connsiteY39" fmla="*/ 72829 h 1893537"/>
              <a:gd name="connsiteX40" fmla="*/ 2468071 w 3139710"/>
              <a:gd name="connsiteY40" fmla="*/ 121381 h 1893537"/>
              <a:gd name="connsiteX41" fmla="*/ 2735108 w 3139710"/>
              <a:gd name="connsiteY41" fmla="*/ 210393 h 1893537"/>
              <a:gd name="connsiteX42" fmla="*/ 3002145 w 3139710"/>
              <a:gd name="connsiteY42" fmla="*/ 186117 h 1893537"/>
              <a:gd name="connsiteX43" fmla="*/ 3042606 w 3139710"/>
              <a:gd name="connsiteY43" fmla="*/ 380326 h 1893537"/>
              <a:gd name="connsiteX44" fmla="*/ 3123526 w 3139710"/>
              <a:gd name="connsiteY44" fmla="*/ 1027689 h 1893537"/>
              <a:gd name="connsiteX45" fmla="*/ 3123526 w 3139710"/>
              <a:gd name="connsiteY45" fmla="*/ 1594131 h 1893537"/>
              <a:gd name="connsiteX46" fmla="*/ 2686556 w 3139710"/>
              <a:gd name="connsiteY46" fmla="*/ 1626499 h 1893537"/>
              <a:gd name="connsiteX47" fmla="*/ 2500439 w 3139710"/>
              <a:gd name="connsiteY47" fmla="*/ 1561763 h 1893537"/>
              <a:gd name="connsiteX48" fmla="*/ 2419519 w 3139710"/>
              <a:gd name="connsiteY48" fmla="*/ 1537487 h 1893537"/>
              <a:gd name="connsiteX49" fmla="*/ 2168666 w 3139710"/>
              <a:gd name="connsiteY49" fmla="*/ 1472751 h 1893537"/>
              <a:gd name="connsiteX50" fmla="*/ 1885445 w 3139710"/>
              <a:gd name="connsiteY50" fmla="*/ 1505119 h 1893537"/>
              <a:gd name="connsiteX51" fmla="*/ 1602223 w 3139710"/>
              <a:gd name="connsiteY51" fmla="*/ 1497027 h 1893537"/>
              <a:gd name="connsiteX52" fmla="*/ 1497027 w 3139710"/>
              <a:gd name="connsiteY52" fmla="*/ 1521303 h 1893537"/>
              <a:gd name="connsiteX53" fmla="*/ 1472751 w 3139710"/>
              <a:gd name="connsiteY53" fmla="*/ 1529395 h 1893537"/>
              <a:gd name="connsiteX54" fmla="*/ 1448475 w 3139710"/>
              <a:gd name="connsiteY54" fmla="*/ 1521303 h 1893537"/>
              <a:gd name="connsiteX55" fmla="*/ 1440383 w 3139710"/>
              <a:gd name="connsiteY55" fmla="*/ 1497027 h 1893537"/>
              <a:gd name="connsiteX56" fmla="*/ 1448475 w 3139710"/>
              <a:gd name="connsiteY56" fmla="*/ 1335186 h 1893537"/>
              <a:gd name="connsiteX57" fmla="*/ 1464659 w 3139710"/>
              <a:gd name="connsiteY57" fmla="*/ 1286634 h 1893537"/>
              <a:gd name="connsiteX58" fmla="*/ 1472751 w 3139710"/>
              <a:gd name="connsiteY58" fmla="*/ 1221898 h 1893537"/>
              <a:gd name="connsiteX59" fmla="*/ 1488935 w 3139710"/>
              <a:gd name="connsiteY59" fmla="*/ 1197622 h 1893537"/>
              <a:gd name="connsiteX60" fmla="*/ 1480843 w 3139710"/>
              <a:gd name="connsiteY60" fmla="*/ 1116701 h 1893537"/>
              <a:gd name="connsiteX61" fmla="*/ 1472751 w 3139710"/>
              <a:gd name="connsiteY61" fmla="*/ 1092425 h 1893537"/>
              <a:gd name="connsiteX62" fmla="*/ 1448475 w 3139710"/>
              <a:gd name="connsiteY62" fmla="*/ 1084333 h 1893537"/>
              <a:gd name="connsiteX63" fmla="*/ 1424199 w 3139710"/>
              <a:gd name="connsiteY63" fmla="*/ 1068149 h 1893537"/>
              <a:gd name="connsiteX64" fmla="*/ 1286634 w 3139710"/>
              <a:gd name="connsiteY64" fmla="*/ 1051965 h 1893537"/>
              <a:gd name="connsiteX65" fmla="*/ 1181437 w 3139710"/>
              <a:gd name="connsiteY65" fmla="*/ 1027689 h 1893537"/>
              <a:gd name="connsiteX66" fmla="*/ 1149069 w 3139710"/>
              <a:gd name="connsiteY66" fmla="*/ 1019597 h 1893537"/>
              <a:gd name="connsiteX67" fmla="*/ 1060057 w 3139710"/>
              <a:gd name="connsiteY67" fmla="*/ 1003413 h 1893537"/>
              <a:gd name="connsiteX68" fmla="*/ 1019597 w 3139710"/>
              <a:gd name="connsiteY68" fmla="*/ 1011505 h 1893537"/>
              <a:gd name="connsiteX69" fmla="*/ 971045 w 3139710"/>
              <a:gd name="connsiteY69" fmla="*/ 1043873 h 1893537"/>
              <a:gd name="connsiteX70" fmla="*/ 946768 w 3139710"/>
              <a:gd name="connsiteY70" fmla="*/ 1051965 h 1893537"/>
              <a:gd name="connsiteX71" fmla="*/ 922492 w 3139710"/>
              <a:gd name="connsiteY71" fmla="*/ 1068149 h 1893537"/>
              <a:gd name="connsiteX72" fmla="*/ 873940 w 3139710"/>
              <a:gd name="connsiteY72" fmla="*/ 1084333 h 1893537"/>
              <a:gd name="connsiteX73" fmla="*/ 865848 w 3139710"/>
              <a:gd name="connsiteY73" fmla="*/ 1108609 h 1893537"/>
              <a:gd name="connsiteX74" fmla="*/ 841572 w 3139710"/>
              <a:gd name="connsiteY74" fmla="*/ 1116701 h 1893537"/>
              <a:gd name="connsiteX75" fmla="*/ 550259 w 3139710"/>
              <a:gd name="connsiteY75" fmla="*/ 1149069 h 1893537"/>
              <a:gd name="connsiteX76" fmla="*/ 525983 w 3139710"/>
              <a:gd name="connsiteY76" fmla="*/ 1165253 h 1893537"/>
              <a:gd name="connsiteX77" fmla="*/ 493614 w 3139710"/>
              <a:gd name="connsiteY77" fmla="*/ 1270450 h 1893537"/>
              <a:gd name="connsiteX78" fmla="*/ 501706 w 3139710"/>
              <a:gd name="connsiteY78" fmla="*/ 1391830 h 1893537"/>
              <a:gd name="connsiteX79" fmla="*/ 509799 w 3139710"/>
              <a:gd name="connsiteY79" fmla="*/ 1416107 h 1893537"/>
              <a:gd name="connsiteX80" fmla="*/ 558351 w 3139710"/>
              <a:gd name="connsiteY80" fmla="*/ 1432291 h 1893537"/>
              <a:gd name="connsiteX81" fmla="*/ 639271 w 3139710"/>
              <a:gd name="connsiteY81" fmla="*/ 1448475 h 1893537"/>
              <a:gd name="connsiteX82" fmla="*/ 712099 w 3139710"/>
              <a:gd name="connsiteY82" fmla="*/ 1464659 h 1893537"/>
              <a:gd name="connsiteX83" fmla="*/ 728283 w 3139710"/>
              <a:gd name="connsiteY83" fmla="*/ 1488935 h 1893537"/>
              <a:gd name="connsiteX84" fmla="*/ 768744 w 3139710"/>
              <a:gd name="connsiteY84" fmla="*/ 1521303 h 1893537"/>
              <a:gd name="connsiteX85" fmla="*/ 801112 w 3139710"/>
              <a:gd name="connsiteY85" fmla="*/ 1594131 h 1893537"/>
              <a:gd name="connsiteX86" fmla="*/ 776836 w 3139710"/>
              <a:gd name="connsiteY86" fmla="*/ 1755972 h 1893537"/>
              <a:gd name="connsiteX87" fmla="*/ 776836 w 3139710"/>
              <a:gd name="connsiteY87" fmla="*/ 1755972 h 1893537"/>
              <a:gd name="connsiteX88" fmla="*/ 768744 w 3139710"/>
              <a:gd name="connsiteY88" fmla="*/ 1796432 h 1893537"/>
              <a:gd name="connsiteX89" fmla="*/ 744468 w 3139710"/>
              <a:gd name="connsiteY89" fmla="*/ 1812616 h 1893537"/>
              <a:gd name="connsiteX90" fmla="*/ 720191 w 3139710"/>
              <a:gd name="connsiteY90" fmla="*/ 1853076 h 1893537"/>
              <a:gd name="connsiteX91" fmla="*/ 671639 w 3139710"/>
              <a:gd name="connsiteY91" fmla="*/ 1869261 h 1893537"/>
              <a:gd name="connsiteX92" fmla="*/ 614995 w 3139710"/>
              <a:gd name="connsiteY92" fmla="*/ 1885445 h 1893537"/>
              <a:gd name="connsiteX93" fmla="*/ 428878 w 3139710"/>
              <a:gd name="connsiteY93" fmla="*/ 1893537 h 1893537"/>
              <a:gd name="connsiteX94" fmla="*/ 307498 w 3139710"/>
              <a:gd name="connsiteY94" fmla="*/ 1885445 h 1893537"/>
              <a:gd name="connsiteX95" fmla="*/ 258945 w 3139710"/>
              <a:gd name="connsiteY95" fmla="*/ 1869261 h 1893537"/>
              <a:gd name="connsiteX96" fmla="*/ 234669 w 3139710"/>
              <a:gd name="connsiteY96" fmla="*/ 1861168 h 1893537"/>
              <a:gd name="connsiteX97" fmla="*/ 210393 w 3139710"/>
              <a:gd name="connsiteY97" fmla="*/ 1844984 h 1893537"/>
              <a:gd name="connsiteX98" fmla="*/ 113289 w 3139710"/>
              <a:gd name="connsiteY98" fmla="*/ 1820708 h 1893537"/>
              <a:gd name="connsiteX99" fmla="*/ 145657 w 3139710"/>
              <a:gd name="connsiteY9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45579 w 3139710"/>
              <a:gd name="connsiteY34" fmla="*/ 194209 h 1893537"/>
              <a:gd name="connsiteX35" fmla="*/ 1553671 w 3139710"/>
              <a:gd name="connsiteY35" fmla="*/ 64737 h 1893537"/>
              <a:gd name="connsiteX36" fmla="*/ 1772156 w 3139710"/>
              <a:gd name="connsiteY36" fmla="*/ 0 h 1893537"/>
              <a:gd name="connsiteX37" fmla="*/ 1909721 w 3139710"/>
              <a:gd name="connsiteY37" fmla="*/ 40461 h 1893537"/>
              <a:gd name="connsiteX38" fmla="*/ 2298138 w 3139710"/>
              <a:gd name="connsiteY38" fmla="*/ 72829 h 1893537"/>
              <a:gd name="connsiteX39" fmla="*/ 2468071 w 3139710"/>
              <a:gd name="connsiteY39" fmla="*/ 121381 h 1893537"/>
              <a:gd name="connsiteX40" fmla="*/ 2735108 w 3139710"/>
              <a:gd name="connsiteY40" fmla="*/ 210393 h 1893537"/>
              <a:gd name="connsiteX41" fmla="*/ 3002145 w 3139710"/>
              <a:gd name="connsiteY41" fmla="*/ 186117 h 1893537"/>
              <a:gd name="connsiteX42" fmla="*/ 3042606 w 3139710"/>
              <a:gd name="connsiteY42" fmla="*/ 380326 h 1893537"/>
              <a:gd name="connsiteX43" fmla="*/ 3123526 w 3139710"/>
              <a:gd name="connsiteY43" fmla="*/ 1027689 h 1893537"/>
              <a:gd name="connsiteX44" fmla="*/ 3123526 w 3139710"/>
              <a:gd name="connsiteY44" fmla="*/ 1594131 h 1893537"/>
              <a:gd name="connsiteX45" fmla="*/ 2686556 w 3139710"/>
              <a:gd name="connsiteY45" fmla="*/ 1626499 h 1893537"/>
              <a:gd name="connsiteX46" fmla="*/ 2500439 w 3139710"/>
              <a:gd name="connsiteY46" fmla="*/ 1561763 h 1893537"/>
              <a:gd name="connsiteX47" fmla="*/ 2419519 w 3139710"/>
              <a:gd name="connsiteY47" fmla="*/ 1537487 h 1893537"/>
              <a:gd name="connsiteX48" fmla="*/ 2168666 w 3139710"/>
              <a:gd name="connsiteY48" fmla="*/ 1472751 h 1893537"/>
              <a:gd name="connsiteX49" fmla="*/ 1885445 w 3139710"/>
              <a:gd name="connsiteY49" fmla="*/ 1505119 h 1893537"/>
              <a:gd name="connsiteX50" fmla="*/ 1602223 w 3139710"/>
              <a:gd name="connsiteY50" fmla="*/ 1497027 h 1893537"/>
              <a:gd name="connsiteX51" fmla="*/ 1497027 w 3139710"/>
              <a:gd name="connsiteY51" fmla="*/ 1521303 h 1893537"/>
              <a:gd name="connsiteX52" fmla="*/ 1472751 w 3139710"/>
              <a:gd name="connsiteY52" fmla="*/ 1529395 h 1893537"/>
              <a:gd name="connsiteX53" fmla="*/ 1448475 w 3139710"/>
              <a:gd name="connsiteY53" fmla="*/ 1521303 h 1893537"/>
              <a:gd name="connsiteX54" fmla="*/ 1440383 w 3139710"/>
              <a:gd name="connsiteY54" fmla="*/ 1497027 h 1893537"/>
              <a:gd name="connsiteX55" fmla="*/ 1448475 w 3139710"/>
              <a:gd name="connsiteY55" fmla="*/ 1335186 h 1893537"/>
              <a:gd name="connsiteX56" fmla="*/ 1464659 w 3139710"/>
              <a:gd name="connsiteY56" fmla="*/ 1286634 h 1893537"/>
              <a:gd name="connsiteX57" fmla="*/ 1472751 w 3139710"/>
              <a:gd name="connsiteY57" fmla="*/ 1221898 h 1893537"/>
              <a:gd name="connsiteX58" fmla="*/ 1488935 w 3139710"/>
              <a:gd name="connsiteY58" fmla="*/ 1197622 h 1893537"/>
              <a:gd name="connsiteX59" fmla="*/ 1480843 w 3139710"/>
              <a:gd name="connsiteY59" fmla="*/ 1116701 h 1893537"/>
              <a:gd name="connsiteX60" fmla="*/ 1472751 w 3139710"/>
              <a:gd name="connsiteY60" fmla="*/ 1092425 h 1893537"/>
              <a:gd name="connsiteX61" fmla="*/ 1448475 w 3139710"/>
              <a:gd name="connsiteY61" fmla="*/ 1084333 h 1893537"/>
              <a:gd name="connsiteX62" fmla="*/ 1424199 w 3139710"/>
              <a:gd name="connsiteY62" fmla="*/ 1068149 h 1893537"/>
              <a:gd name="connsiteX63" fmla="*/ 1286634 w 3139710"/>
              <a:gd name="connsiteY63" fmla="*/ 1051965 h 1893537"/>
              <a:gd name="connsiteX64" fmla="*/ 1181437 w 3139710"/>
              <a:gd name="connsiteY64" fmla="*/ 1027689 h 1893537"/>
              <a:gd name="connsiteX65" fmla="*/ 1149069 w 3139710"/>
              <a:gd name="connsiteY65" fmla="*/ 1019597 h 1893537"/>
              <a:gd name="connsiteX66" fmla="*/ 1060057 w 3139710"/>
              <a:gd name="connsiteY66" fmla="*/ 1003413 h 1893537"/>
              <a:gd name="connsiteX67" fmla="*/ 1019597 w 3139710"/>
              <a:gd name="connsiteY67" fmla="*/ 1011505 h 1893537"/>
              <a:gd name="connsiteX68" fmla="*/ 971045 w 3139710"/>
              <a:gd name="connsiteY68" fmla="*/ 1043873 h 1893537"/>
              <a:gd name="connsiteX69" fmla="*/ 946768 w 3139710"/>
              <a:gd name="connsiteY69" fmla="*/ 1051965 h 1893537"/>
              <a:gd name="connsiteX70" fmla="*/ 922492 w 3139710"/>
              <a:gd name="connsiteY70" fmla="*/ 1068149 h 1893537"/>
              <a:gd name="connsiteX71" fmla="*/ 873940 w 3139710"/>
              <a:gd name="connsiteY71" fmla="*/ 1084333 h 1893537"/>
              <a:gd name="connsiteX72" fmla="*/ 865848 w 3139710"/>
              <a:gd name="connsiteY72" fmla="*/ 1108609 h 1893537"/>
              <a:gd name="connsiteX73" fmla="*/ 841572 w 3139710"/>
              <a:gd name="connsiteY73" fmla="*/ 1116701 h 1893537"/>
              <a:gd name="connsiteX74" fmla="*/ 550259 w 3139710"/>
              <a:gd name="connsiteY74" fmla="*/ 1149069 h 1893537"/>
              <a:gd name="connsiteX75" fmla="*/ 525983 w 3139710"/>
              <a:gd name="connsiteY75" fmla="*/ 1165253 h 1893537"/>
              <a:gd name="connsiteX76" fmla="*/ 493614 w 3139710"/>
              <a:gd name="connsiteY76" fmla="*/ 1270450 h 1893537"/>
              <a:gd name="connsiteX77" fmla="*/ 501706 w 3139710"/>
              <a:gd name="connsiteY77" fmla="*/ 1391830 h 1893537"/>
              <a:gd name="connsiteX78" fmla="*/ 509799 w 3139710"/>
              <a:gd name="connsiteY78" fmla="*/ 1416107 h 1893537"/>
              <a:gd name="connsiteX79" fmla="*/ 558351 w 3139710"/>
              <a:gd name="connsiteY79" fmla="*/ 1432291 h 1893537"/>
              <a:gd name="connsiteX80" fmla="*/ 639271 w 3139710"/>
              <a:gd name="connsiteY80" fmla="*/ 1448475 h 1893537"/>
              <a:gd name="connsiteX81" fmla="*/ 712099 w 3139710"/>
              <a:gd name="connsiteY81" fmla="*/ 1464659 h 1893537"/>
              <a:gd name="connsiteX82" fmla="*/ 728283 w 3139710"/>
              <a:gd name="connsiteY82" fmla="*/ 1488935 h 1893537"/>
              <a:gd name="connsiteX83" fmla="*/ 768744 w 3139710"/>
              <a:gd name="connsiteY83" fmla="*/ 1521303 h 1893537"/>
              <a:gd name="connsiteX84" fmla="*/ 801112 w 3139710"/>
              <a:gd name="connsiteY84" fmla="*/ 1594131 h 1893537"/>
              <a:gd name="connsiteX85" fmla="*/ 776836 w 3139710"/>
              <a:gd name="connsiteY85" fmla="*/ 1755972 h 1893537"/>
              <a:gd name="connsiteX86" fmla="*/ 776836 w 3139710"/>
              <a:gd name="connsiteY86" fmla="*/ 1755972 h 1893537"/>
              <a:gd name="connsiteX87" fmla="*/ 768744 w 3139710"/>
              <a:gd name="connsiteY87" fmla="*/ 1796432 h 1893537"/>
              <a:gd name="connsiteX88" fmla="*/ 744468 w 3139710"/>
              <a:gd name="connsiteY88" fmla="*/ 1812616 h 1893537"/>
              <a:gd name="connsiteX89" fmla="*/ 720191 w 3139710"/>
              <a:gd name="connsiteY89" fmla="*/ 1853076 h 1893537"/>
              <a:gd name="connsiteX90" fmla="*/ 671639 w 3139710"/>
              <a:gd name="connsiteY90" fmla="*/ 1869261 h 1893537"/>
              <a:gd name="connsiteX91" fmla="*/ 614995 w 3139710"/>
              <a:gd name="connsiteY91" fmla="*/ 1885445 h 1893537"/>
              <a:gd name="connsiteX92" fmla="*/ 428878 w 3139710"/>
              <a:gd name="connsiteY92" fmla="*/ 1893537 h 1893537"/>
              <a:gd name="connsiteX93" fmla="*/ 307498 w 3139710"/>
              <a:gd name="connsiteY93" fmla="*/ 1885445 h 1893537"/>
              <a:gd name="connsiteX94" fmla="*/ 258945 w 3139710"/>
              <a:gd name="connsiteY94" fmla="*/ 1869261 h 1893537"/>
              <a:gd name="connsiteX95" fmla="*/ 234669 w 3139710"/>
              <a:gd name="connsiteY95" fmla="*/ 1861168 h 1893537"/>
              <a:gd name="connsiteX96" fmla="*/ 210393 w 3139710"/>
              <a:gd name="connsiteY96" fmla="*/ 1844984 h 1893537"/>
              <a:gd name="connsiteX97" fmla="*/ 113289 w 3139710"/>
              <a:gd name="connsiteY97" fmla="*/ 1820708 h 1893537"/>
              <a:gd name="connsiteX98" fmla="*/ 145657 w 3139710"/>
              <a:gd name="connsiteY98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67554 w 3139710"/>
              <a:gd name="connsiteY30" fmla="*/ 679731 h 1893537"/>
              <a:gd name="connsiteX31" fmla="*/ 1448475 w 3139710"/>
              <a:gd name="connsiteY31" fmla="*/ 614995 h 1893537"/>
              <a:gd name="connsiteX32" fmla="*/ 1513211 w 3139710"/>
              <a:gd name="connsiteY32" fmla="*/ 550259 h 1893537"/>
              <a:gd name="connsiteX33" fmla="*/ 1545579 w 3139710"/>
              <a:gd name="connsiteY33" fmla="*/ 194209 h 1893537"/>
              <a:gd name="connsiteX34" fmla="*/ 1553671 w 3139710"/>
              <a:gd name="connsiteY34" fmla="*/ 64737 h 1893537"/>
              <a:gd name="connsiteX35" fmla="*/ 1772156 w 3139710"/>
              <a:gd name="connsiteY35" fmla="*/ 0 h 1893537"/>
              <a:gd name="connsiteX36" fmla="*/ 1909721 w 3139710"/>
              <a:gd name="connsiteY36" fmla="*/ 40461 h 1893537"/>
              <a:gd name="connsiteX37" fmla="*/ 2298138 w 3139710"/>
              <a:gd name="connsiteY37" fmla="*/ 72829 h 1893537"/>
              <a:gd name="connsiteX38" fmla="*/ 2468071 w 3139710"/>
              <a:gd name="connsiteY38" fmla="*/ 121381 h 1893537"/>
              <a:gd name="connsiteX39" fmla="*/ 2735108 w 3139710"/>
              <a:gd name="connsiteY39" fmla="*/ 210393 h 1893537"/>
              <a:gd name="connsiteX40" fmla="*/ 3002145 w 3139710"/>
              <a:gd name="connsiteY40" fmla="*/ 186117 h 1893537"/>
              <a:gd name="connsiteX41" fmla="*/ 3042606 w 3139710"/>
              <a:gd name="connsiteY41" fmla="*/ 380326 h 1893537"/>
              <a:gd name="connsiteX42" fmla="*/ 3123526 w 3139710"/>
              <a:gd name="connsiteY42" fmla="*/ 1027689 h 1893537"/>
              <a:gd name="connsiteX43" fmla="*/ 3123526 w 3139710"/>
              <a:gd name="connsiteY43" fmla="*/ 1594131 h 1893537"/>
              <a:gd name="connsiteX44" fmla="*/ 2686556 w 3139710"/>
              <a:gd name="connsiteY44" fmla="*/ 1626499 h 1893537"/>
              <a:gd name="connsiteX45" fmla="*/ 2500439 w 3139710"/>
              <a:gd name="connsiteY45" fmla="*/ 1561763 h 1893537"/>
              <a:gd name="connsiteX46" fmla="*/ 2419519 w 3139710"/>
              <a:gd name="connsiteY46" fmla="*/ 1537487 h 1893537"/>
              <a:gd name="connsiteX47" fmla="*/ 2168666 w 3139710"/>
              <a:gd name="connsiteY47" fmla="*/ 1472751 h 1893537"/>
              <a:gd name="connsiteX48" fmla="*/ 1885445 w 3139710"/>
              <a:gd name="connsiteY48" fmla="*/ 1505119 h 1893537"/>
              <a:gd name="connsiteX49" fmla="*/ 1602223 w 3139710"/>
              <a:gd name="connsiteY49" fmla="*/ 1497027 h 1893537"/>
              <a:gd name="connsiteX50" fmla="*/ 1497027 w 3139710"/>
              <a:gd name="connsiteY50" fmla="*/ 1521303 h 1893537"/>
              <a:gd name="connsiteX51" fmla="*/ 1472751 w 3139710"/>
              <a:gd name="connsiteY51" fmla="*/ 1529395 h 1893537"/>
              <a:gd name="connsiteX52" fmla="*/ 1448475 w 3139710"/>
              <a:gd name="connsiteY52" fmla="*/ 1521303 h 1893537"/>
              <a:gd name="connsiteX53" fmla="*/ 1440383 w 3139710"/>
              <a:gd name="connsiteY53" fmla="*/ 1497027 h 1893537"/>
              <a:gd name="connsiteX54" fmla="*/ 1448475 w 3139710"/>
              <a:gd name="connsiteY54" fmla="*/ 1335186 h 1893537"/>
              <a:gd name="connsiteX55" fmla="*/ 1464659 w 3139710"/>
              <a:gd name="connsiteY55" fmla="*/ 1286634 h 1893537"/>
              <a:gd name="connsiteX56" fmla="*/ 1472751 w 3139710"/>
              <a:gd name="connsiteY56" fmla="*/ 1221898 h 1893537"/>
              <a:gd name="connsiteX57" fmla="*/ 1488935 w 3139710"/>
              <a:gd name="connsiteY57" fmla="*/ 1197622 h 1893537"/>
              <a:gd name="connsiteX58" fmla="*/ 1480843 w 3139710"/>
              <a:gd name="connsiteY58" fmla="*/ 1116701 h 1893537"/>
              <a:gd name="connsiteX59" fmla="*/ 1472751 w 3139710"/>
              <a:gd name="connsiteY59" fmla="*/ 1092425 h 1893537"/>
              <a:gd name="connsiteX60" fmla="*/ 1448475 w 3139710"/>
              <a:gd name="connsiteY60" fmla="*/ 1084333 h 1893537"/>
              <a:gd name="connsiteX61" fmla="*/ 1424199 w 3139710"/>
              <a:gd name="connsiteY61" fmla="*/ 1068149 h 1893537"/>
              <a:gd name="connsiteX62" fmla="*/ 1286634 w 3139710"/>
              <a:gd name="connsiteY62" fmla="*/ 1051965 h 1893537"/>
              <a:gd name="connsiteX63" fmla="*/ 1181437 w 3139710"/>
              <a:gd name="connsiteY63" fmla="*/ 1027689 h 1893537"/>
              <a:gd name="connsiteX64" fmla="*/ 1149069 w 3139710"/>
              <a:gd name="connsiteY64" fmla="*/ 1019597 h 1893537"/>
              <a:gd name="connsiteX65" fmla="*/ 1060057 w 3139710"/>
              <a:gd name="connsiteY65" fmla="*/ 1003413 h 1893537"/>
              <a:gd name="connsiteX66" fmla="*/ 1019597 w 3139710"/>
              <a:gd name="connsiteY66" fmla="*/ 1011505 h 1893537"/>
              <a:gd name="connsiteX67" fmla="*/ 971045 w 3139710"/>
              <a:gd name="connsiteY67" fmla="*/ 1043873 h 1893537"/>
              <a:gd name="connsiteX68" fmla="*/ 946768 w 3139710"/>
              <a:gd name="connsiteY68" fmla="*/ 1051965 h 1893537"/>
              <a:gd name="connsiteX69" fmla="*/ 922492 w 3139710"/>
              <a:gd name="connsiteY69" fmla="*/ 1068149 h 1893537"/>
              <a:gd name="connsiteX70" fmla="*/ 873940 w 3139710"/>
              <a:gd name="connsiteY70" fmla="*/ 1084333 h 1893537"/>
              <a:gd name="connsiteX71" fmla="*/ 865848 w 3139710"/>
              <a:gd name="connsiteY71" fmla="*/ 1108609 h 1893537"/>
              <a:gd name="connsiteX72" fmla="*/ 841572 w 3139710"/>
              <a:gd name="connsiteY72" fmla="*/ 1116701 h 1893537"/>
              <a:gd name="connsiteX73" fmla="*/ 550259 w 3139710"/>
              <a:gd name="connsiteY73" fmla="*/ 1149069 h 1893537"/>
              <a:gd name="connsiteX74" fmla="*/ 525983 w 3139710"/>
              <a:gd name="connsiteY74" fmla="*/ 1165253 h 1893537"/>
              <a:gd name="connsiteX75" fmla="*/ 493614 w 3139710"/>
              <a:gd name="connsiteY75" fmla="*/ 1270450 h 1893537"/>
              <a:gd name="connsiteX76" fmla="*/ 501706 w 3139710"/>
              <a:gd name="connsiteY76" fmla="*/ 1391830 h 1893537"/>
              <a:gd name="connsiteX77" fmla="*/ 509799 w 3139710"/>
              <a:gd name="connsiteY77" fmla="*/ 1416107 h 1893537"/>
              <a:gd name="connsiteX78" fmla="*/ 558351 w 3139710"/>
              <a:gd name="connsiteY78" fmla="*/ 1432291 h 1893537"/>
              <a:gd name="connsiteX79" fmla="*/ 639271 w 3139710"/>
              <a:gd name="connsiteY79" fmla="*/ 1448475 h 1893537"/>
              <a:gd name="connsiteX80" fmla="*/ 712099 w 3139710"/>
              <a:gd name="connsiteY80" fmla="*/ 1464659 h 1893537"/>
              <a:gd name="connsiteX81" fmla="*/ 728283 w 3139710"/>
              <a:gd name="connsiteY81" fmla="*/ 1488935 h 1893537"/>
              <a:gd name="connsiteX82" fmla="*/ 768744 w 3139710"/>
              <a:gd name="connsiteY82" fmla="*/ 1521303 h 1893537"/>
              <a:gd name="connsiteX83" fmla="*/ 801112 w 3139710"/>
              <a:gd name="connsiteY83" fmla="*/ 1594131 h 1893537"/>
              <a:gd name="connsiteX84" fmla="*/ 776836 w 3139710"/>
              <a:gd name="connsiteY84" fmla="*/ 1755972 h 1893537"/>
              <a:gd name="connsiteX85" fmla="*/ 776836 w 3139710"/>
              <a:gd name="connsiteY85" fmla="*/ 1755972 h 1893537"/>
              <a:gd name="connsiteX86" fmla="*/ 768744 w 3139710"/>
              <a:gd name="connsiteY86" fmla="*/ 1796432 h 1893537"/>
              <a:gd name="connsiteX87" fmla="*/ 744468 w 3139710"/>
              <a:gd name="connsiteY87" fmla="*/ 1812616 h 1893537"/>
              <a:gd name="connsiteX88" fmla="*/ 720191 w 3139710"/>
              <a:gd name="connsiteY88" fmla="*/ 1853076 h 1893537"/>
              <a:gd name="connsiteX89" fmla="*/ 671639 w 3139710"/>
              <a:gd name="connsiteY89" fmla="*/ 1869261 h 1893537"/>
              <a:gd name="connsiteX90" fmla="*/ 614995 w 3139710"/>
              <a:gd name="connsiteY90" fmla="*/ 1885445 h 1893537"/>
              <a:gd name="connsiteX91" fmla="*/ 428878 w 3139710"/>
              <a:gd name="connsiteY91" fmla="*/ 1893537 h 1893537"/>
              <a:gd name="connsiteX92" fmla="*/ 307498 w 3139710"/>
              <a:gd name="connsiteY92" fmla="*/ 1885445 h 1893537"/>
              <a:gd name="connsiteX93" fmla="*/ 258945 w 3139710"/>
              <a:gd name="connsiteY93" fmla="*/ 1869261 h 1893537"/>
              <a:gd name="connsiteX94" fmla="*/ 234669 w 3139710"/>
              <a:gd name="connsiteY94" fmla="*/ 1861168 h 1893537"/>
              <a:gd name="connsiteX95" fmla="*/ 210393 w 3139710"/>
              <a:gd name="connsiteY95" fmla="*/ 1844984 h 1893537"/>
              <a:gd name="connsiteX96" fmla="*/ 113289 w 3139710"/>
              <a:gd name="connsiteY96" fmla="*/ 1820708 h 1893537"/>
              <a:gd name="connsiteX97" fmla="*/ 145657 w 3139710"/>
              <a:gd name="connsiteY97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367554 w 3139710"/>
              <a:gd name="connsiteY29" fmla="*/ 679731 h 1893537"/>
              <a:gd name="connsiteX30" fmla="*/ 1448475 w 3139710"/>
              <a:gd name="connsiteY30" fmla="*/ 614995 h 1893537"/>
              <a:gd name="connsiteX31" fmla="*/ 1513211 w 3139710"/>
              <a:gd name="connsiteY31" fmla="*/ 550259 h 1893537"/>
              <a:gd name="connsiteX32" fmla="*/ 1545579 w 3139710"/>
              <a:gd name="connsiteY32" fmla="*/ 194209 h 1893537"/>
              <a:gd name="connsiteX33" fmla="*/ 1553671 w 3139710"/>
              <a:gd name="connsiteY33" fmla="*/ 64737 h 1893537"/>
              <a:gd name="connsiteX34" fmla="*/ 1772156 w 3139710"/>
              <a:gd name="connsiteY34" fmla="*/ 0 h 1893537"/>
              <a:gd name="connsiteX35" fmla="*/ 1909721 w 3139710"/>
              <a:gd name="connsiteY35" fmla="*/ 40461 h 1893537"/>
              <a:gd name="connsiteX36" fmla="*/ 2298138 w 3139710"/>
              <a:gd name="connsiteY36" fmla="*/ 72829 h 1893537"/>
              <a:gd name="connsiteX37" fmla="*/ 2468071 w 3139710"/>
              <a:gd name="connsiteY37" fmla="*/ 121381 h 1893537"/>
              <a:gd name="connsiteX38" fmla="*/ 2735108 w 3139710"/>
              <a:gd name="connsiteY38" fmla="*/ 210393 h 1893537"/>
              <a:gd name="connsiteX39" fmla="*/ 3002145 w 3139710"/>
              <a:gd name="connsiteY39" fmla="*/ 186117 h 1893537"/>
              <a:gd name="connsiteX40" fmla="*/ 3042606 w 3139710"/>
              <a:gd name="connsiteY40" fmla="*/ 380326 h 1893537"/>
              <a:gd name="connsiteX41" fmla="*/ 3123526 w 3139710"/>
              <a:gd name="connsiteY41" fmla="*/ 1027689 h 1893537"/>
              <a:gd name="connsiteX42" fmla="*/ 3123526 w 3139710"/>
              <a:gd name="connsiteY42" fmla="*/ 1594131 h 1893537"/>
              <a:gd name="connsiteX43" fmla="*/ 2686556 w 3139710"/>
              <a:gd name="connsiteY43" fmla="*/ 1626499 h 1893537"/>
              <a:gd name="connsiteX44" fmla="*/ 2500439 w 3139710"/>
              <a:gd name="connsiteY44" fmla="*/ 1561763 h 1893537"/>
              <a:gd name="connsiteX45" fmla="*/ 2419519 w 3139710"/>
              <a:gd name="connsiteY45" fmla="*/ 1537487 h 1893537"/>
              <a:gd name="connsiteX46" fmla="*/ 2168666 w 3139710"/>
              <a:gd name="connsiteY46" fmla="*/ 1472751 h 1893537"/>
              <a:gd name="connsiteX47" fmla="*/ 1885445 w 3139710"/>
              <a:gd name="connsiteY47" fmla="*/ 1505119 h 1893537"/>
              <a:gd name="connsiteX48" fmla="*/ 1602223 w 3139710"/>
              <a:gd name="connsiteY48" fmla="*/ 1497027 h 1893537"/>
              <a:gd name="connsiteX49" fmla="*/ 1497027 w 3139710"/>
              <a:gd name="connsiteY49" fmla="*/ 1521303 h 1893537"/>
              <a:gd name="connsiteX50" fmla="*/ 1472751 w 3139710"/>
              <a:gd name="connsiteY50" fmla="*/ 1529395 h 1893537"/>
              <a:gd name="connsiteX51" fmla="*/ 1448475 w 3139710"/>
              <a:gd name="connsiteY51" fmla="*/ 1521303 h 1893537"/>
              <a:gd name="connsiteX52" fmla="*/ 1440383 w 3139710"/>
              <a:gd name="connsiteY52" fmla="*/ 1497027 h 1893537"/>
              <a:gd name="connsiteX53" fmla="*/ 1448475 w 3139710"/>
              <a:gd name="connsiteY53" fmla="*/ 1335186 h 1893537"/>
              <a:gd name="connsiteX54" fmla="*/ 1464659 w 3139710"/>
              <a:gd name="connsiteY54" fmla="*/ 1286634 h 1893537"/>
              <a:gd name="connsiteX55" fmla="*/ 1472751 w 3139710"/>
              <a:gd name="connsiteY55" fmla="*/ 1221898 h 1893537"/>
              <a:gd name="connsiteX56" fmla="*/ 1488935 w 3139710"/>
              <a:gd name="connsiteY56" fmla="*/ 1197622 h 1893537"/>
              <a:gd name="connsiteX57" fmla="*/ 1480843 w 3139710"/>
              <a:gd name="connsiteY57" fmla="*/ 1116701 h 1893537"/>
              <a:gd name="connsiteX58" fmla="*/ 1472751 w 3139710"/>
              <a:gd name="connsiteY58" fmla="*/ 1092425 h 1893537"/>
              <a:gd name="connsiteX59" fmla="*/ 1448475 w 3139710"/>
              <a:gd name="connsiteY59" fmla="*/ 1084333 h 1893537"/>
              <a:gd name="connsiteX60" fmla="*/ 1424199 w 3139710"/>
              <a:gd name="connsiteY60" fmla="*/ 1068149 h 1893537"/>
              <a:gd name="connsiteX61" fmla="*/ 1286634 w 3139710"/>
              <a:gd name="connsiteY61" fmla="*/ 1051965 h 1893537"/>
              <a:gd name="connsiteX62" fmla="*/ 1181437 w 3139710"/>
              <a:gd name="connsiteY62" fmla="*/ 1027689 h 1893537"/>
              <a:gd name="connsiteX63" fmla="*/ 1149069 w 3139710"/>
              <a:gd name="connsiteY63" fmla="*/ 1019597 h 1893537"/>
              <a:gd name="connsiteX64" fmla="*/ 1060057 w 3139710"/>
              <a:gd name="connsiteY64" fmla="*/ 1003413 h 1893537"/>
              <a:gd name="connsiteX65" fmla="*/ 1019597 w 3139710"/>
              <a:gd name="connsiteY65" fmla="*/ 1011505 h 1893537"/>
              <a:gd name="connsiteX66" fmla="*/ 971045 w 3139710"/>
              <a:gd name="connsiteY66" fmla="*/ 1043873 h 1893537"/>
              <a:gd name="connsiteX67" fmla="*/ 946768 w 3139710"/>
              <a:gd name="connsiteY67" fmla="*/ 1051965 h 1893537"/>
              <a:gd name="connsiteX68" fmla="*/ 922492 w 3139710"/>
              <a:gd name="connsiteY68" fmla="*/ 1068149 h 1893537"/>
              <a:gd name="connsiteX69" fmla="*/ 873940 w 3139710"/>
              <a:gd name="connsiteY69" fmla="*/ 1084333 h 1893537"/>
              <a:gd name="connsiteX70" fmla="*/ 865848 w 3139710"/>
              <a:gd name="connsiteY70" fmla="*/ 1108609 h 1893537"/>
              <a:gd name="connsiteX71" fmla="*/ 841572 w 3139710"/>
              <a:gd name="connsiteY71" fmla="*/ 1116701 h 1893537"/>
              <a:gd name="connsiteX72" fmla="*/ 550259 w 3139710"/>
              <a:gd name="connsiteY72" fmla="*/ 1149069 h 1893537"/>
              <a:gd name="connsiteX73" fmla="*/ 525983 w 3139710"/>
              <a:gd name="connsiteY73" fmla="*/ 1165253 h 1893537"/>
              <a:gd name="connsiteX74" fmla="*/ 493614 w 3139710"/>
              <a:gd name="connsiteY74" fmla="*/ 1270450 h 1893537"/>
              <a:gd name="connsiteX75" fmla="*/ 501706 w 3139710"/>
              <a:gd name="connsiteY75" fmla="*/ 1391830 h 1893537"/>
              <a:gd name="connsiteX76" fmla="*/ 509799 w 3139710"/>
              <a:gd name="connsiteY76" fmla="*/ 1416107 h 1893537"/>
              <a:gd name="connsiteX77" fmla="*/ 558351 w 3139710"/>
              <a:gd name="connsiteY77" fmla="*/ 1432291 h 1893537"/>
              <a:gd name="connsiteX78" fmla="*/ 639271 w 3139710"/>
              <a:gd name="connsiteY78" fmla="*/ 1448475 h 1893537"/>
              <a:gd name="connsiteX79" fmla="*/ 712099 w 3139710"/>
              <a:gd name="connsiteY79" fmla="*/ 1464659 h 1893537"/>
              <a:gd name="connsiteX80" fmla="*/ 728283 w 3139710"/>
              <a:gd name="connsiteY80" fmla="*/ 1488935 h 1893537"/>
              <a:gd name="connsiteX81" fmla="*/ 768744 w 3139710"/>
              <a:gd name="connsiteY81" fmla="*/ 1521303 h 1893537"/>
              <a:gd name="connsiteX82" fmla="*/ 801112 w 3139710"/>
              <a:gd name="connsiteY82" fmla="*/ 1594131 h 1893537"/>
              <a:gd name="connsiteX83" fmla="*/ 776836 w 3139710"/>
              <a:gd name="connsiteY83" fmla="*/ 1755972 h 1893537"/>
              <a:gd name="connsiteX84" fmla="*/ 776836 w 3139710"/>
              <a:gd name="connsiteY84" fmla="*/ 1755972 h 1893537"/>
              <a:gd name="connsiteX85" fmla="*/ 768744 w 3139710"/>
              <a:gd name="connsiteY85" fmla="*/ 1796432 h 1893537"/>
              <a:gd name="connsiteX86" fmla="*/ 744468 w 3139710"/>
              <a:gd name="connsiteY86" fmla="*/ 1812616 h 1893537"/>
              <a:gd name="connsiteX87" fmla="*/ 720191 w 3139710"/>
              <a:gd name="connsiteY87" fmla="*/ 1853076 h 1893537"/>
              <a:gd name="connsiteX88" fmla="*/ 671639 w 3139710"/>
              <a:gd name="connsiteY88" fmla="*/ 1869261 h 1893537"/>
              <a:gd name="connsiteX89" fmla="*/ 614995 w 3139710"/>
              <a:gd name="connsiteY89" fmla="*/ 1885445 h 1893537"/>
              <a:gd name="connsiteX90" fmla="*/ 428878 w 3139710"/>
              <a:gd name="connsiteY90" fmla="*/ 1893537 h 1893537"/>
              <a:gd name="connsiteX91" fmla="*/ 307498 w 3139710"/>
              <a:gd name="connsiteY91" fmla="*/ 1885445 h 1893537"/>
              <a:gd name="connsiteX92" fmla="*/ 258945 w 3139710"/>
              <a:gd name="connsiteY92" fmla="*/ 1869261 h 1893537"/>
              <a:gd name="connsiteX93" fmla="*/ 234669 w 3139710"/>
              <a:gd name="connsiteY93" fmla="*/ 1861168 h 1893537"/>
              <a:gd name="connsiteX94" fmla="*/ 210393 w 3139710"/>
              <a:gd name="connsiteY94" fmla="*/ 1844984 h 1893537"/>
              <a:gd name="connsiteX95" fmla="*/ 113289 w 3139710"/>
              <a:gd name="connsiteY95" fmla="*/ 1820708 h 1893537"/>
              <a:gd name="connsiteX96" fmla="*/ 145657 w 3139710"/>
              <a:gd name="connsiteY96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784928 w 3139710"/>
              <a:gd name="connsiteY26" fmla="*/ 655455 h 1893537"/>
              <a:gd name="connsiteX27" fmla="*/ 857756 w 3139710"/>
              <a:gd name="connsiteY27" fmla="*/ 671639 h 1893537"/>
              <a:gd name="connsiteX28" fmla="*/ 1367554 w 3139710"/>
              <a:gd name="connsiteY28" fmla="*/ 679731 h 1893537"/>
              <a:gd name="connsiteX29" fmla="*/ 1448475 w 3139710"/>
              <a:gd name="connsiteY29" fmla="*/ 614995 h 1893537"/>
              <a:gd name="connsiteX30" fmla="*/ 1513211 w 3139710"/>
              <a:gd name="connsiteY30" fmla="*/ 550259 h 1893537"/>
              <a:gd name="connsiteX31" fmla="*/ 1545579 w 3139710"/>
              <a:gd name="connsiteY31" fmla="*/ 194209 h 1893537"/>
              <a:gd name="connsiteX32" fmla="*/ 1553671 w 3139710"/>
              <a:gd name="connsiteY32" fmla="*/ 64737 h 1893537"/>
              <a:gd name="connsiteX33" fmla="*/ 1772156 w 3139710"/>
              <a:gd name="connsiteY33" fmla="*/ 0 h 1893537"/>
              <a:gd name="connsiteX34" fmla="*/ 1909721 w 3139710"/>
              <a:gd name="connsiteY34" fmla="*/ 40461 h 1893537"/>
              <a:gd name="connsiteX35" fmla="*/ 2298138 w 3139710"/>
              <a:gd name="connsiteY35" fmla="*/ 72829 h 1893537"/>
              <a:gd name="connsiteX36" fmla="*/ 2468071 w 3139710"/>
              <a:gd name="connsiteY36" fmla="*/ 121381 h 1893537"/>
              <a:gd name="connsiteX37" fmla="*/ 2735108 w 3139710"/>
              <a:gd name="connsiteY37" fmla="*/ 210393 h 1893537"/>
              <a:gd name="connsiteX38" fmla="*/ 3002145 w 3139710"/>
              <a:gd name="connsiteY38" fmla="*/ 186117 h 1893537"/>
              <a:gd name="connsiteX39" fmla="*/ 3042606 w 3139710"/>
              <a:gd name="connsiteY39" fmla="*/ 380326 h 1893537"/>
              <a:gd name="connsiteX40" fmla="*/ 3123526 w 3139710"/>
              <a:gd name="connsiteY40" fmla="*/ 1027689 h 1893537"/>
              <a:gd name="connsiteX41" fmla="*/ 3123526 w 3139710"/>
              <a:gd name="connsiteY41" fmla="*/ 1594131 h 1893537"/>
              <a:gd name="connsiteX42" fmla="*/ 2686556 w 3139710"/>
              <a:gd name="connsiteY42" fmla="*/ 1626499 h 1893537"/>
              <a:gd name="connsiteX43" fmla="*/ 2500439 w 3139710"/>
              <a:gd name="connsiteY43" fmla="*/ 1561763 h 1893537"/>
              <a:gd name="connsiteX44" fmla="*/ 2419519 w 3139710"/>
              <a:gd name="connsiteY44" fmla="*/ 1537487 h 1893537"/>
              <a:gd name="connsiteX45" fmla="*/ 2168666 w 3139710"/>
              <a:gd name="connsiteY45" fmla="*/ 1472751 h 1893537"/>
              <a:gd name="connsiteX46" fmla="*/ 1885445 w 3139710"/>
              <a:gd name="connsiteY46" fmla="*/ 1505119 h 1893537"/>
              <a:gd name="connsiteX47" fmla="*/ 1602223 w 3139710"/>
              <a:gd name="connsiteY47" fmla="*/ 1497027 h 1893537"/>
              <a:gd name="connsiteX48" fmla="*/ 1497027 w 3139710"/>
              <a:gd name="connsiteY48" fmla="*/ 1521303 h 1893537"/>
              <a:gd name="connsiteX49" fmla="*/ 1472751 w 3139710"/>
              <a:gd name="connsiteY49" fmla="*/ 1529395 h 1893537"/>
              <a:gd name="connsiteX50" fmla="*/ 1448475 w 3139710"/>
              <a:gd name="connsiteY50" fmla="*/ 1521303 h 1893537"/>
              <a:gd name="connsiteX51" fmla="*/ 1440383 w 3139710"/>
              <a:gd name="connsiteY51" fmla="*/ 1497027 h 1893537"/>
              <a:gd name="connsiteX52" fmla="*/ 1448475 w 3139710"/>
              <a:gd name="connsiteY52" fmla="*/ 1335186 h 1893537"/>
              <a:gd name="connsiteX53" fmla="*/ 1464659 w 3139710"/>
              <a:gd name="connsiteY53" fmla="*/ 1286634 h 1893537"/>
              <a:gd name="connsiteX54" fmla="*/ 1472751 w 3139710"/>
              <a:gd name="connsiteY54" fmla="*/ 1221898 h 1893537"/>
              <a:gd name="connsiteX55" fmla="*/ 1488935 w 3139710"/>
              <a:gd name="connsiteY55" fmla="*/ 1197622 h 1893537"/>
              <a:gd name="connsiteX56" fmla="*/ 1480843 w 3139710"/>
              <a:gd name="connsiteY56" fmla="*/ 1116701 h 1893537"/>
              <a:gd name="connsiteX57" fmla="*/ 1472751 w 3139710"/>
              <a:gd name="connsiteY57" fmla="*/ 1092425 h 1893537"/>
              <a:gd name="connsiteX58" fmla="*/ 1448475 w 3139710"/>
              <a:gd name="connsiteY58" fmla="*/ 1084333 h 1893537"/>
              <a:gd name="connsiteX59" fmla="*/ 1424199 w 3139710"/>
              <a:gd name="connsiteY59" fmla="*/ 1068149 h 1893537"/>
              <a:gd name="connsiteX60" fmla="*/ 1286634 w 3139710"/>
              <a:gd name="connsiteY60" fmla="*/ 1051965 h 1893537"/>
              <a:gd name="connsiteX61" fmla="*/ 1181437 w 3139710"/>
              <a:gd name="connsiteY61" fmla="*/ 1027689 h 1893537"/>
              <a:gd name="connsiteX62" fmla="*/ 1149069 w 3139710"/>
              <a:gd name="connsiteY62" fmla="*/ 1019597 h 1893537"/>
              <a:gd name="connsiteX63" fmla="*/ 1060057 w 3139710"/>
              <a:gd name="connsiteY63" fmla="*/ 1003413 h 1893537"/>
              <a:gd name="connsiteX64" fmla="*/ 1019597 w 3139710"/>
              <a:gd name="connsiteY64" fmla="*/ 1011505 h 1893537"/>
              <a:gd name="connsiteX65" fmla="*/ 971045 w 3139710"/>
              <a:gd name="connsiteY65" fmla="*/ 1043873 h 1893537"/>
              <a:gd name="connsiteX66" fmla="*/ 946768 w 3139710"/>
              <a:gd name="connsiteY66" fmla="*/ 1051965 h 1893537"/>
              <a:gd name="connsiteX67" fmla="*/ 922492 w 3139710"/>
              <a:gd name="connsiteY67" fmla="*/ 1068149 h 1893537"/>
              <a:gd name="connsiteX68" fmla="*/ 873940 w 3139710"/>
              <a:gd name="connsiteY68" fmla="*/ 1084333 h 1893537"/>
              <a:gd name="connsiteX69" fmla="*/ 865848 w 3139710"/>
              <a:gd name="connsiteY69" fmla="*/ 1108609 h 1893537"/>
              <a:gd name="connsiteX70" fmla="*/ 841572 w 3139710"/>
              <a:gd name="connsiteY70" fmla="*/ 1116701 h 1893537"/>
              <a:gd name="connsiteX71" fmla="*/ 550259 w 3139710"/>
              <a:gd name="connsiteY71" fmla="*/ 1149069 h 1893537"/>
              <a:gd name="connsiteX72" fmla="*/ 525983 w 3139710"/>
              <a:gd name="connsiteY72" fmla="*/ 1165253 h 1893537"/>
              <a:gd name="connsiteX73" fmla="*/ 493614 w 3139710"/>
              <a:gd name="connsiteY73" fmla="*/ 1270450 h 1893537"/>
              <a:gd name="connsiteX74" fmla="*/ 501706 w 3139710"/>
              <a:gd name="connsiteY74" fmla="*/ 1391830 h 1893537"/>
              <a:gd name="connsiteX75" fmla="*/ 509799 w 3139710"/>
              <a:gd name="connsiteY75" fmla="*/ 1416107 h 1893537"/>
              <a:gd name="connsiteX76" fmla="*/ 558351 w 3139710"/>
              <a:gd name="connsiteY76" fmla="*/ 1432291 h 1893537"/>
              <a:gd name="connsiteX77" fmla="*/ 639271 w 3139710"/>
              <a:gd name="connsiteY77" fmla="*/ 1448475 h 1893537"/>
              <a:gd name="connsiteX78" fmla="*/ 712099 w 3139710"/>
              <a:gd name="connsiteY78" fmla="*/ 1464659 h 1893537"/>
              <a:gd name="connsiteX79" fmla="*/ 728283 w 3139710"/>
              <a:gd name="connsiteY79" fmla="*/ 1488935 h 1893537"/>
              <a:gd name="connsiteX80" fmla="*/ 768744 w 3139710"/>
              <a:gd name="connsiteY80" fmla="*/ 1521303 h 1893537"/>
              <a:gd name="connsiteX81" fmla="*/ 801112 w 3139710"/>
              <a:gd name="connsiteY81" fmla="*/ 1594131 h 1893537"/>
              <a:gd name="connsiteX82" fmla="*/ 776836 w 3139710"/>
              <a:gd name="connsiteY82" fmla="*/ 1755972 h 1893537"/>
              <a:gd name="connsiteX83" fmla="*/ 776836 w 3139710"/>
              <a:gd name="connsiteY83" fmla="*/ 1755972 h 1893537"/>
              <a:gd name="connsiteX84" fmla="*/ 768744 w 3139710"/>
              <a:gd name="connsiteY84" fmla="*/ 1796432 h 1893537"/>
              <a:gd name="connsiteX85" fmla="*/ 744468 w 3139710"/>
              <a:gd name="connsiteY85" fmla="*/ 1812616 h 1893537"/>
              <a:gd name="connsiteX86" fmla="*/ 720191 w 3139710"/>
              <a:gd name="connsiteY86" fmla="*/ 1853076 h 1893537"/>
              <a:gd name="connsiteX87" fmla="*/ 671639 w 3139710"/>
              <a:gd name="connsiteY87" fmla="*/ 1869261 h 1893537"/>
              <a:gd name="connsiteX88" fmla="*/ 614995 w 3139710"/>
              <a:gd name="connsiteY88" fmla="*/ 1885445 h 1893537"/>
              <a:gd name="connsiteX89" fmla="*/ 428878 w 3139710"/>
              <a:gd name="connsiteY89" fmla="*/ 1893537 h 1893537"/>
              <a:gd name="connsiteX90" fmla="*/ 307498 w 3139710"/>
              <a:gd name="connsiteY90" fmla="*/ 1885445 h 1893537"/>
              <a:gd name="connsiteX91" fmla="*/ 258945 w 3139710"/>
              <a:gd name="connsiteY91" fmla="*/ 1869261 h 1893537"/>
              <a:gd name="connsiteX92" fmla="*/ 234669 w 3139710"/>
              <a:gd name="connsiteY92" fmla="*/ 1861168 h 1893537"/>
              <a:gd name="connsiteX93" fmla="*/ 210393 w 3139710"/>
              <a:gd name="connsiteY93" fmla="*/ 1844984 h 1893537"/>
              <a:gd name="connsiteX94" fmla="*/ 113289 w 3139710"/>
              <a:gd name="connsiteY94" fmla="*/ 1820708 h 1893537"/>
              <a:gd name="connsiteX95" fmla="*/ 145657 w 3139710"/>
              <a:gd name="connsiteY95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404602 w 3139710"/>
              <a:gd name="connsiteY22" fmla="*/ 574535 h 1893537"/>
              <a:gd name="connsiteX23" fmla="*/ 574535 w 3139710"/>
              <a:gd name="connsiteY23" fmla="*/ 606903 h 1893537"/>
              <a:gd name="connsiteX24" fmla="*/ 623087 w 3139710"/>
              <a:gd name="connsiteY24" fmla="*/ 623087 h 1893537"/>
              <a:gd name="connsiteX25" fmla="*/ 784928 w 3139710"/>
              <a:gd name="connsiteY25" fmla="*/ 655455 h 1893537"/>
              <a:gd name="connsiteX26" fmla="*/ 857756 w 3139710"/>
              <a:gd name="connsiteY26" fmla="*/ 671639 h 1893537"/>
              <a:gd name="connsiteX27" fmla="*/ 1367554 w 3139710"/>
              <a:gd name="connsiteY27" fmla="*/ 679731 h 1893537"/>
              <a:gd name="connsiteX28" fmla="*/ 1448475 w 3139710"/>
              <a:gd name="connsiteY28" fmla="*/ 614995 h 1893537"/>
              <a:gd name="connsiteX29" fmla="*/ 1513211 w 3139710"/>
              <a:gd name="connsiteY29" fmla="*/ 550259 h 1893537"/>
              <a:gd name="connsiteX30" fmla="*/ 1545579 w 3139710"/>
              <a:gd name="connsiteY30" fmla="*/ 194209 h 1893537"/>
              <a:gd name="connsiteX31" fmla="*/ 1553671 w 3139710"/>
              <a:gd name="connsiteY31" fmla="*/ 64737 h 1893537"/>
              <a:gd name="connsiteX32" fmla="*/ 1772156 w 3139710"/>
              <a:gd name="connsiteY32" fmla="*/ 0 h 1893537"/>
              <a:gd name="connsiteX33" fmla="*/ 1909721 w 3139710"/>
              <a:gd name="connsiteY33" fmla="*/ 40461 h 1893537"/>
              <a:gd name="connsiteX34" fmla="*/ 2298138 w 3139710"/>
              <a:gd name="connsiteY34" fmla="*/ 72829 h 1893537"/>
              <a:gd name="connsiteX35" fmla="*/ 2468071 w 3139710"/>
              <a:gd name="connsiteY35" fmla="*/ 121381 h 1893537"/>
              <a:gd name="connsiteX36" fmla="*/ 2735108 w 3139710"/>
              <a:gd name="connsiteY36" fmla="*/ 210393 h 1893537"/>
              <a:gd name="connsiteX37" fmla="*/ 3002145 w 3139710"/>
              <a:gd name="connsiteY37" fmla="*/ 186117 h 1893537"/>
              <a:gd name="connsiteX38" fmla="*/ 3042606 w 3139710"/>
              <a:gd name="connsiteY38" fmla="*/ 380326 h 1893537"/>
              <a:gd name="connsiteX39" fmla="*/ 3123526 w 3139710"/>
              <a:gd name="connsiteY39" fmla="*/ 1027689 h 1893537"/>
              <a:gd name="connsiteX40" fmla="*/ 3123526 w 3139710"/>
              <a:gd name="connsiteY40" fmla="*/ 1594131 h 1893537"/>
              <a:gd name="connsiteX41" fmla="*/ 2686556 w 3139710"/>
              <a:gd name="connsiteY41" fmla="*/ 1626499 h 1893537"/>
              <a:gd name="connsiteX42" fmla="*/ 2500439 w 3139710"/>
              <a:gd name="connsiteY42" fmla="*/ 1561763 h 1893537"/>
              <a:gd name="connsiteX43" fmla="*/ 2419519 w 3139710"/>
              <a:gd name="connsiteY43" fmla="*/ 1537487 h 1893537"/>
              <a:gd name="connsiteX44" fmla="*/ 2168666 w 3139710"/>
              <a:gd name="connsiteY44" fmla="*/ 1472751 h 1893537"/>
              <a:gd name="connsiteX45" fmla="*/ 1885445 w 3139710"/>
              <a:gd name="connsiteY45" fmla="*/ 1505119 h 1893537"/>
              <a:gd name="connsiteX46" fmla="*/ 1602223 w 3139710"/>
              <a:gd name="connsiteY46" fmla="*/ 1497027 h 1893537"/>
              <a:gd name="connsiteX47" fmla="*/ 1497027 w 3139710"/>
              <a:gd name="connsiteY47" fmla="*/ 1521303 h 1893537"/>
              <a:gd name="connsiteX48" fmla="*/ 1472751 w 3139710"/>
              <a:gd name="connsiteY48" fmla="*/ 1529395 h 1893537"/>
              <a:gd name="connsiteX49" fmla="*/ 1448475 w 3139710"/>
              <a:gd name="connsiteY49" fmla="*/ 1521303 h 1893537"/>
              <a:gd name="connsiteX50" fmla="*/ 1440383 w 3139710"/>
              <a:gd name="connsiteY50" fmla="*/ 1497027 h 1893537"/>
              <a:gd name="connsiteX51" fmla="*/ 1448475 w 3139710"/>
              <a:gd name="connsiteY51" fmla="*/ 1335186 h 1893537"/>
              <a:gd name="connsiteX52" fmla="*/ 1464659 w 3139710"/>
              <a:gd name="connsiteY52" fmla="*/ 1286634 h 1893537"/>
              <a:gd name="connsiteX53" fmla="*/ 1472751 w 3139710"/>
              <a:gd name="connsiteY53" fmla="*/ 1221898 h 1893537"/>
              <a:gd name="connsiteX54" fmla="*/ 1488935 w 3139710"/>
              <a:gd name="connsiteY54" fmla="*/ 1197622 h 1893537"/>
              <a:gd name="connsiteX55" fmla="*/ 1480843 w 3139710"/>
              <a:gd name="connsiteY55" fmla="*/ 1116701 h 1893537"/>
              <a:gd name="connsiteX56" fmla="*/ 1472751 w 3139710"/>
              <a:gd name="connsiteY56" fmla="*/ 1092425 h 1893537"/>
              <a:gd name="connsiteX57" fmla="*/ 1448475 w 3139710"/>
              <a:gd name="connsiteY57" fmla="*/ 1084333 h 1893537"/>
              <a:gd name="connsiteX58" fmla="*/ 1424199 w 3139710"/>
              <a:gd name="connsiteY58" fmla="*/ 1068149 h 1893537"/>
              <a:gd name="connsiteX59" fmla="*/ 1286634 w 3139710"/>
              <a:gd name="connsiteY59" fmla="*/ 1051965 h 1893537"/>
              <a:gd name="connsiteX60" fmla="*/ 1181437 w 3139710"/>
              <a:gd name="connsiteY60" fmla="*/ 1027689 h 1893537"/>
              <a:gd name="connsiteX61" fmla="*/ 1149069 w 3139710"/>
              <a:gd name="connsiteY61" fmla="*/ 1019597 h 1893537"/>
              <a:gd name="connsiteX62" fmla="*/ 1060057 w 3139710"/>
              <a:gd name="connsiteY62" fmla="*/ 1003413 h 1893537"/>
              <a:gd name="connsiteX63" fmla="*/ 1019597 w 3139710"/>
              <a:gd name="connsiteY63" fmla="*/ 1011505 h 1893537"/>
              <a:gd name="connsiteX64" fmla="*/ 971045 w 3139710"/>
              <a:gd name="connsiteY64" fmla="*/ 1043873 h 1893537"/>
              <a:gd name="connsiteX65" fmla="*/ 946768 w 3139710"/>
              <a:gd name="connsiteY65" fmla="*/ 1051965 h 1893537"/>
              <a:gd name="connsiteX66" fmla="*/ 922492 w 3139710"/>
              <a:gd name="connsiteY66" fmla="*/ 1068149 h 1893537"/>
              <a:gd name="connsiteX67" fmla="*/ 873940 w 3139710"/>
              <a:gd name="connsiteY67" fmla="*/ 1084333 h 1893537"/>
              <a:gd name="connsiteX68" fmla="*/ 865848 w 3139710"/>
              <a:gd name="connsiteY68" fmla="*/ 1108609 h 1893537"/>
              <a:gd name="connsiteX69" fmla="*/ 841572 w 3139710"/>
              <a:gd name="connsiteY69" fmla="*/ 1116701 h 1893537"/>
              <a:gd name="connsiteX70" fmla="*/ 550259 w 3139710"/>
              <a:gd name="connsiteY70" fmla="*/ 1149069 h 1893537"/>
              <a:gd name="connsiteX71" fmla="*/ 525983 w 3139710"/>
              <a:gd name="connsiteY71" fmla="*/ 1165253 h 1893537"/>
              <a:gd name="connsiteX72" fmla="*/ 493614 w 3139710"/>
              <a:gd name="connsiteY72" fmla="*/ 1270450 h 1893537"/>
              <a:gd name="connsiteX73" fmla="*/ 501706 w 3139710"/>
              <a:gd name="connsiteY73" fmla="*/ 1391830 h 1893537"/>
              <a:gd name="connsiteX74" fmla="*/ 509799 w 3139710"/>
              <a:gd name="connsiteY74" fmla="*/ 1416107 h 1893537"/>
              <a:gd name="connsiteX75" fmla="*/ 558351 w 3139710"/>
              <a:gd name="connsiteY75" fmla="*/ 1432291 h 1893537"/>
              <a:gd name="connsiteX76" fmla="*/ 639271 w 3139710"/>
              <a:gd name="connsiteY76" fmla="*/ 1448475 h 1893537"/>
              <a:gd name="connsiteX77" fmla="*/ 712099 w 3139710"/>
              <a:gd name="connsiteY77" fmla="*/ 1464659 h 1893537"/>
              <a:gd name="connsiteX78" fmla="*/ 728283 w 3139710"/>
              <a:gd name="connsiteY78" fmla="*/ 1488935 h 1893537"/>
              <a:gd name="connsiteX79" fmla="*/ 768744 w 3139710"/>
              <a:gd name="connsiteY79" fmla="*/ 1521303 h 1893537"/>
              <a:gd name="connsiteX80" fmla="*/ 801112 w 3139710"/>
              <a:gd name="connsiteY80" fmla="*/ 1594131 h 1893537"/>
              <a:gd name="connsiteX81" fmla="*/ 776836 w 3139710"/>
              <a:gd name="connsiteY81" fmla="*/ 1755972 h 1893537"/>
              <a:gd name="connsiteX82" fmla="*/ 776836 w 3139710"/>
              <a:gd name="connsiteY82" fmla="*/ 1755972 h 1893537"/>
              <a:gd name="connsiteX83" fmla="*/ 768744 w 3139710"/>
              <a:gd name="connsiteY83" fmla="*/ 1796432 h 1893537"/>
              <a:gd name="connsiteX84" fmla="*/ 744468 w 3139710"/>
              <a:gd name="connsiteY84" fmla="*/ 1812616 h 1893537"/>
              <a:gd name="connsiteX85" fmla="*/ 720191 w 3139710"/>
              <a:gd name="connsiteY85" fmla="*/ 1853076 h 1893537"/>
              <a:gd name="connsiteX86" fmla="*/ 671639 w 3139710"/>
              <a:gd name="connsiteY86" fmla="*/ 1869261 h 1893537"/>
              <a:gd name="connsiteX87" fmla="*/ 614995 w 3139710"/>
              <a:gd name="connsiteY87" fmla="*/ 1885445 h 1893537"/>
              <a:gd name="connsiteX88" fmla="*/ 428878 w 3139710"/>
              <a:gd name="connsiteY88" fmla="*/ 1893537 h 1893537"/>
              <a:gd name="connsiteX89" fmla="*/ 307498 w 3139710"/>
              <a:gd name="connsiteY89" fmla="*/ 1885445 h 1893537"/>
              <a:gd name="connsiteX90" fmla="*/ 258945 w 3139710"/>
              <a:gd name="connsiteY90" fmla="*/ 1869261 h 1893537"/>
              <a:gd name="connsiteX91" fmla="*/ 234669 w 3139710"/>
              <a:gd name="connsiteY91" fmla="*/ 1861168 h 1893537"/>
              <a:gd name="connsiteX92" fmla="*/ 210393 w 3139710"/>
              <a:gd name="connsiteY92" fmla="*/ 1844984 h 1893537"/>
              <a:gd name="connsiteX93" fmla="*/ 113289 w 3139710"/>
              <a:gd name="connsiteY93" fmla="*/ 1820708 h 1893537"/>
              <a:gd name="connsiteX94" fmla="*/ 145657 w 3139710"/>
              <a:gd name="connsiteY94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404602 w 3139710"/>
              <a:gd name="connsiteY21" fmla="*/ 574535 h 1893537"/>
              <a:gd name="connsiteX22" fmla="*/ 574535 w 3139710"/>
              <a:gd name="connsiteY22" fmla="*/ 606903 h 1893537"/>
              <a:gd name="connsiteX23" fmla="*/ 623087 w 3139710"/>
              <a:gd name="connsiteY23" fmla="*/ 623087 h 1893537"/>
              <a:gd name="connsiteX24" fmla="*/ 784928 w 3139710"/>
              <a:gd name="connsiteY24" fmla="*/ 655455 h 1893537"/>
              <a:gd name="connsiteX25" fmla="*/ 857756 w 3139710"/>
              <a:gd name="connsiteY25" fmla="*/ 671639 h 1893537"/>
              <a:gd name="connsiteX26" fmla="*/ 1367554 w 3139710"/>
              <a:gd name="connsiteY26" fmla="*/ 679731 h 1893537"/>
              <a:gd name="connsiteX27" fmla="*/ 1448475 w 3139710"/>
              <a:gd name="connsiteY27" fmla="*/ 614995 h 1893537"/>
              <a:gd name="connsiteX28" fmla="*/ 1513211 w 3139710"/>
              <a:gd name="connsiteY28" fmla="*/ 550259 h 1893537"/>
              <a:gd name="connsiteX29" fmla="*/ 1545579 w 3139710"/>
              <a:gd name="connsiteY29" fmla="*/ 194209 h 1893537"/>
              <a:gd name="connsiteX30" fmla="*/ 1553671 w 3139710"/>
              <a:gd name="connsiteY30" fmla="*/ 64737 h 1893537"/>
              <a:gd name="connsiteX31" fmla="*/ 1772156 w 3139710"/>
              <a:gd name="connsiteY31" fmla="*/ 0 h 1893537"/>
              <a:gd name="connsiteX32" fmla="*/ 1909721 w 3139710"/>
              <a:gd name="connsiteY32" fmla="*/ 40461 h 1893537"/>
              <a:gd name="connsiteX33" fmla="*/ 2298138 w 3139710"/>
              <a:gd name="connsiteY33" fmla="*/ 72829 h 1893537"/>
              <a:gd name="connsiteX34" fmla="*/ 2468071 w 3139710"/>
              <a:gd name="connsiteY34" fmla="*/ 121381 h 1893537"/>
              <a:gd name="connsiteX35" fmla="*/ 2735108 w 3139710"/>
              <a:gd name="connsiteY35" fmla="*/ 210393 h 1893537"/>
              <a:gd name="connsiteX36" fmla="*/ 3002145 w 3139710"/>
              <a:gd name="connsiteY36" fmla="*/ 186117 h 1893537"/>
              <a:gd name="connsiteX37" fmla="*/ 3042606 w 3139710"/>
              <a:gd name="connsiteY37" fmla="*/ 380326 h 1893537"/>
              <a:gd name="connsiteX38" fmla="*/ 3123526 w 3139710"/>
              <a:gd name="connsiteY38" fmla="*/ 1027689 h 1893537"/>
              <a:gd name="connsiteX39" fmla="*/ 3123526 w 3139710"/>
              <a:gd name="connsiteY39" fmla="*/ 1594131 h 1893537"/>
              <a:gd name="connsiteX40" fmla="*/ 2686556 w 3139710"/>
              <a:gd name="connsiteY40" fmla="*/ 1626499 h 1893537"/>
              <a:gd name="connsiteX41" fmla="*/ 2500439 w 3139710"/>
              <a:gd name="connsiteY41" fmla="*/ 1561763 h 1893537"/>
              <a:gd name="connsiteX42" fmla="*/ 2419519 w 3139710"/>
              <a:gd name="connsiteY42" fmla="*/ 1537487 h 1893537"/>
              <a:gd name="connsiteX43" fmla="*/ 2168666 w 3139710"/>
              <a:gd name="connsiteY43" fmla="*/ 1472751 h 1893537"/>
              <a:gd name="connsiteX44" fmla="*/ 1885445 w 3139710"/>
              <a:gd name="connsiteY44" fmla="*/ 1505119 h 1893537"/>
              <a:gd name="connsiteX45" fmla="*/ 1602223 w 3139710"/>
              <a:gd name="connsiteY45" fmla="*/ 1497027 h 1893537"/>
              <a:gd name="connsiteX46" fmla="*/ 1497027 w 3139710"/>
              <a:gd name="connsiteY46" fmla="*/ 1521303 h 1893537"/>
              <a:gd name="connsiteX47" fmla="*/ 1472751 w 3139710"/>
              <a:gd name="connsiteY47" fmla="*/ 1529395 h 1893537"/>
              <a:gd name="connsiteX48" fmla="*/ 1448475 w 3139710"/>
              <a:gd name="connsiteY48" fmla="*/ 1521303 h 1893537"/>
              <a:gd name="connsiteX49" fmla="*/ 1440383 w 3139710"/>
              <a:gd name="connsiteY49" fmla="*/ 1497027 h 1893537"/>
              <a:gd name="connsiteX50" fmla="*/ 1448475 w 3139710"/>
              <a:gd name="connsiteY50" fmla="*/ 1335186 h 1893537"/>
              <a:gd name="connsiteX51" fmla="*/ 1464659 w 3139710"/>
              <a:gd name="connsiteY51" fmla="*/ 1286634 h 1893537"/>
              <a:gd name="connsiteX52" fmla="*/ 1472751 w 3139710"/>
              <a:gd name="connsiteY52" fmla="*/ 1221898 h 1893537"/>
              <a:gd name="connsiteX53" fmla="*/ 1488935 w 3139710"/>
              <a:gd name="connsiteY53" fmla="*/ 1197622 h 1893537"/>
              <a:gd name="connsiteX54" fmla="*/ 1480843 w 3139710"/>
              <a:gd name="connsiteY54" fmla="*/ 1116701 h 1893537"/>
              <a:gd name="connsiteX55" fmla="*/ 1472751 w 3139710"/>
              <a:gd name="connsiteY55" fmla="*/ 1092425 h 1893537"/>
              <a:gd name="connsiteX56" fmla="*/ 1448475 w 3139710"/>
              <a:gd name="connsiteY56" fmla="*/ 1084333 h 1893537"/>
              <a:gd name="connsiteX57" fmla="*/ 1424199 w 3139710"/>
              <a:gd name="connsiteY57" fmla="*/ 1068149 h 1893537"/>
              <a:gd name="connsiteX58" fmla="*/ 1286634 w 3139710"/>
              <a:gd name="connsiteY58" fmla="*/ 1051965 h 1893537"/>
              <a:gd name="connsiteX59" fmla="*/ 1181437 w 3139710"/>
              <a:gd name="connsiteY59" fmla="*/ 1027689 h 1893537"/>
              <a:gd name="connsiteX60" fmla="*/ 1149069 w 3139710"/>
              <a:gd name="connsiteY60" fmla="*/ 1019597 h 1893537"/>
              <a:gd name="connsiteX61" fmla="*/ 1060057 w 3139710"/>
              <a:gd name="connsiteY61" fmla="*/ 1003413 h 1893537"/>
              <a:gd name="connsiteX62" fmla="*/ 1019597 w 3139710"/>
              <a:gd name="connsiteY62" fmla="*/ 1011505 h 1893537"/>
              <a:gd name="connsiteX63" fmla="*/ 971045 w 3139710"/>
              <a:gd name="connsiteY63" fmla="*/ 1043873 h 1893537"/>
              <a:gd name="connsiteX64" fmla="*/ 946768 w 3139710"/>
              <a:gd name="connsiteY64" fmla="*/ 1051965 h 1893537"/>
              <a:gd name="connsiteX65" fmla="*/ 922492 w 3139710"/>
              <a:gd name="connsiteY65" fmla="*/ 1068149 h 1893537"/>
              <a:gd name="connsiteX66" fmla="*/ 873940 w 3139710"/>
              <a:gd name="connsiteY66" fmla="*/ 1084333 h 1893537"/>
              <a:gd name="connsiteX67" fmla="*/ 865848 w 3139710"/>
              <a:gd name="connsiteY67" fmla="*/ 1108609 h 1893537"/>
              <a:gd name="connsiteX68" fmla="*/ 841572 w 3139710"/>
              <a:gd name="connsiteY68" fmla="*/ 1116701 h 1893537"/>
              <a:gd name="connsiteX69" fmla="*/ 550259 w 3139710"/>
              <a:gd name="connsiteY69" fmla="*/ 1149069 h 1893537"/>
              <a:gd name="connsiteX70" fmla="*/ 525983 w 3139710"/>
              <a:gd name="connsiteY70" fmla="*/ 1165253 h 1893537"/>
              <a:gd name="connsiteX71" fmla="*/ 493614 w 3139710"/>
              <a:gd name="connsiteY71" fmla="*/ 1270450 h 1893537"/>
              <a:gd name="connsiteX72" fmla="*/ 501706 w 3139710"/>
              <a:gd name="connsiteY72" fmla="*/ 1391830 h 1893537"/>
              <a:gd name="connsiteX73" fmla="*/ 509799 w 3139710"/>
              <a:gd name="connsiteY73" fmla="*/ 1416107 h 1893537"/>
              <a:gd name="connsiteX74" fmla="*/ 558351 w 3139710"/>
              <a:gd name="connsiteY74" fmla="*/ 1432291 h 1893537"/>
              <a:gd name="connsiteX75" fmla="*/ 639271 w 3139710"/>
              <a:gd name="connsiteY75" fmla="*/ 1448475 h 1893537"/>
              <a:gd name="connsiteX76" fmla="*/ 712099 w 3139710"/>
              <a:gd name="connsiteY76" fmla="*/ 1464659 h 1893537"/>
              <a:gd name="connsiteX77" fmla="*/ 728283 w 3139710"/>
              <a:gd name="connsiteY77" fmla="*/ 1488935 h 1893537"/>
              <a:gd name="connsiteX78" fmla="*/ 768744 w 3139710"/>
              <a:gd name="connsiteY78" fmla="*/ 1521303 h 1893537"/>
              <a:gd name="connsiteX79" fmla="*/ 801112 w 3139710"/>
              <a:gd name="connsiteY79" fmla="*/ 1594131 h 1893537"/>
              <a:gd name="connsiteX80" fmla="*/ 776836 w 3139710"/>
              <a:gd name="connsiteY80" fmla="*/ 1755972 h 1893537"/>
              <a:gd name="connsiteX81" fmla="*/ 776836 w 3139710"/>
              <a:gd name="connsiteY81" fmla="*/ 1755972 h 1893537"/>
              <a:gd name="connsiteX82" fmla="*/ 768744 w 3139710"/>
              <a:gd name="connsiteY82" fmla="*/ 1796432 h 1893537"/>
              <a:gd name="connsiteX83" fmla="*/ 744468 w 3139710"/>
              <a:gd name="connsiteY83" fmla="*/ 1812616 h 1893537"/>
              <a:gd name="connsiteX84" fmla="*/ 720191 w 3139710"/>
              <a:gd name="connsiteY84" fmla="*/ 1853076 h 1893537"/>
              <a:gd name="connsiteX85" fmla="*/ 671639 w 3139710"/>
              <a:gd name="connsiteY85" fmla="*/ 1869261 h 1893537"/>
              <a:gd name="connsiteX86" fmla="*/ 614995 w 3139710"/>
              <a:gd name="connsiteY86" fmla="*/ 1885445 h 1893537"/>
              <a:gd name="connsiteX87" fmla="*/ 428878 w 3139710"/>
              <a:gd name="connsiteY87" fmla="*/ 1893537 h 1893537"/>
              <a:gd name="connsiteX88" fmla="*/ 307498 w 3139710"/>
              <a:gd name="connsiteY88" fmla="*/ 1885445 h 1893537"/>
              <a:gd name="connsiteX89" fmla="*/ 258945 w 3139710"/>
              <a:gd name="connsiteY89" fmla="*/ 1869261 h 1893537"/>
              <a:gd name="connsiteX90" fmla="*/ 234669 w 3139710"/>
              <a:gd name="connsiteY90" fmla="*/ 1861168 h 1893537"/>
              <a:gd name="connsiteX91" fmla="*/ 210393 w 3139710"/>
              <a:gd name="connsiteY91" fmla="*/ 1844984 h 1893537"/>
              <a:gd name="connsiteX92" fmla="*/ 113289 w 3139710"/>
              <a:gd name="connsiteY92" fmla="*/ 1820708 h 1893537"/>
              <a:gd name="connsiteX93" fmla="*/ 145657 w 3139710"/>
              <a:gd name="connsiteY93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29473 w 3139710"/>
              <a:gd name="connsiteY17" fmla="*/ 517891 h 1893537"/>
              <a:gd name="connsiteX18" fmla="*/ 210393 w 3139710"/>
              <a:gd name="connsiteY18" fmla="*/ 501707 h 1893537"/>
              <a:gd name="connsiteX19" fmla="*/ 258945 w 3139710"/>
              <a:gd name="connsiteY19" fmla="*/ 517891 h 1893537"/>
              <a:gd name="connsiteX20" fmla="*/ 404602 w 3139710"/>
              <a:gd name="connsiteY20" fmla="*/ 574535 h 1893537"/>
              <a:gd name="connsiteX21" fmla="*/ 574535 w 3139710"/>
              <a:gd name="connsiteY21" fmla="*/ 606903 h 1893537"/>
              <a:gd name="connsiteX22" fmla="*/ 623087 w 3139710"/>
              <a:gd name="connsiteY22" fmla="*/ 623087 h 1893537"/>
              <a:gd name="connsiteX23" fmla="*/ 784928 w 3139710"/>
              <a:gd name="connsiteY23" fmla="*/ 655455 h 1893537"/>
              <a:gd name="connsiteX24" fmla="*/ 857756 w 3139710"/>
              <a:gd name="connsiteY24" fmla="*/ 671639 h 1893537"/>
              <a:gd name="connsiteX25" fmla="*/ 1367554 w 3139710"/>
              <a:gd name="connsiteY25" fmla="*/ 679731 h 1893537"/>
              <a:gd name="connsiteX26" fmla="*/ 1448475 w 3139710"/>
              <a:gd name="connsiteY26" fmla="*/ 614995 h 1893537"/>
              <a:gd name="connsiteX27" fmla="*/ 1513211 w 3139710"/>
              <a:gd name="connsiteY27" fmla="*/ 550259 h 1893537"/>
              <a:gd name="connsiteX28" fmla="*/ 1545579 w 3139710"/>
              <a:gd name="connsiteY28" fmla="*/ 194209 h 1893537"/>
              <a:gd name="connsiteX29" fmla="*/ 1553671 w 3139710"/>
              <a:gd name="connsiteY29" fmla="*/ 64737 h 1893537"/>
              <a:gd name="connsiteX30" fmla="*/ 1772156 w 3139710"/>
              <a:gd name="connsiteY30" fmla="*/ 0 h 1893537"/>
              <a:gd name="connsiteX31" fmla="*/ 1909721 w 3139710"/>
              <a:gd name="connsiteY31" fmla="*/ 40461 h 1893537"/>
              <a:gd name="connsiteX32" fmla="*/ 2298138 w 3139710"/>
              <a:gd name="connsiteY32" fmla="*/ 72829 h 1893537"/>
              <a:gd name="connsiteX33" fmla="*/ 2468071 w 3139710"/>
              <a:gd name="connsiteY33" fmla="*/ 121381 h 1893537"/>
              <a:gd name="connsiteX34" fmla="*/ 2735108 w 3139710"/>
              <a:gd name="connsiteY34" fmla="*/ 210393 h 1893537"/>
              <a:gd name="connsiteX35" fmla="*/ 3002145 w 3139710"/>
              <a:gd name="connsiteY35" fmla="*/ 186117 h 1893537"/>
              <a:gd name="connsiteX36" fmla="*/ 3042606 w 3139710"/>
              <a:gd name="connsiteY36" fmla="*/ 380326 h 1893537"/>
              <a:gd name="connsiteX37" fmla="*/ 3123526 w 3139710"/>
              <a:gd name="connsiteY37" fmla="*/ 1027689 h 1893537"/>
              <a:gd name="connsiteX38" fmla="*/ 3123526 w 3139710"/>
              <a:gd name="connsiteY38" fmla="*/ 1594131 h 1893537"/>
              <a:gd name="connsiteX39" fmla="*/ 2686556 w 3139710"/>
              <a:gd name="connsiteY39" fmla="*/ 1626499 h 1893537"/>
              <a:gd name="connsiteX40" fmla="*/ 2500439 w 3139710"/>
              <a:gd name="connsiteY40" fmla="*/ 1561763 h 1893537"/>
              <a:gd name="connsiteX41" fmla="*/ 2419519 w 3139710"/>
              <a:gd name="connsiteY41" fmla="*/ 1537487 h 1893537"/>
              <a:gd name="connsiteX42" fmla="*/ 2168666 w 3139710"/>
              <a:gd name="connsiteY42" fmla="*/ 1472751 h 1893537"/>
              <a:gd name="connsiteX43" fmla="*/ 1885445 w 3139710"/>
              <a:gd name="connsiteY43" fmla="*/ 1505119 h 1893537"/>
              <a:gd name="connsiteX44" fmla="*/ 1602223 w 3139710"/>
              <a:gd name="connsiteY44" fmla="*/ 1497027 h 1893537"/>
              <a:gd name="connsiteX45" fmla="*/ 1497027 w 3139710"/>
              <a:gd name="connsiteY45" fmla="*/ 1521303 h 1893537"/>
              <a:gd name="connsiteX46" fmla="*/ 1472751 w 3139710"/>
              <a:gd name="connsiteY46" fmla="*/ 1529395 h 1893537"/>
              <a:gd name="connsiteX47" fmla="*/ 1448475 w 3139710"/>
              <a:gd name="connsiteY47" fmla="*/ 1521303 h 1893537"/>
              <a:gd name="connsiteX48" fmla="*/ 1440383 w 3139710"/>
              <a:gd name="connsiteY48" fmla="*/ 1497027 h 1893537"/>
              <a:gd name="connsiteX49" fmla="*/ 1448475 w 3139710"/>
              <a:gd name="connsiteY49" fmla="*/ 1335186 h 1893537"/>
              <a:gd name="connsiteX50" fmla="*/ 1464659 w 3139710"/>
              <a:gd name="connsiteY50" fmla="*/ 1286634 h 1893537"/>
              <a:gd name="connsiteX51" fmla="*/ 1472751 w 3139710"/>
              <a:gd name="connsiteY51" fmla="*/ 1221898 h 1893537"/>
              <a:gd name="connsiteX52" fmla="*/ 1488935 w 3139710"/>
              <a:gd name="connsiteY52" fmla="*/ 1197622 h 1893537"/>
              <a:gd name="connsiteX53" fmla="*/ 1480843 w 3139710"/>
              <a:gd name="connsiteY53" fmla="*/ 1116701 h 1893537"/>
              <a:gd name="connsiteX54" fmla="*/ 1472751 w 3139710"/>
              <a:gd name="connsiteY54" fmla="*/ 1092425 h 1893537"/>
              <a:gd name="connsiteX55" fmla="*/ 1448475 w 3139710"/>
              <a:gd name="connsiteY55" fmla="*/ 1084333 h 1893537"/>
              <a:gd name="connsiteX56" fmla="*/ 1424199 w 3139710"/>
              <a:gd name="connsiteY56" fmla="*/ 1068149 h 1893537"/>
              <a:gd name="connsiteX57" fmla="*/ 1286634 w 3139710"/>
              <a:gd name="connsiteY57" fmla="*/ 1051965 h 1893537"/>
              <a:gd name="connsiteX58" fmla="*/ 1181437 w 3139710"/>
              <a:gd name="connsiteY58" fmla="*/ 1027689 h 1893537"/>
              <a:gd name="connsiteX59" fmla="*/ 1149069 w 3139710"/>
              <a:gd name="connsiteY59" fmla="*/ 1019597 h 1893537"/>
              <a:gd name="connsiteX60" fmla="*/ 1060057 w 3139710"/>
              <a:gd name="connsiteY60" fmla="*/ 1003413 h 1893537"/>
              <a:gd name="connsiteX61" fmla="*/ 1019597 w 3139710"/>
              <a:gd name="connsiteY61" fmla="*/ 1011505 h 1893537"/>
              <a:gd name="connsiteX62" fmla="*/ 971045 w 3139710"/>
              <a:gd name="connsiteY62" fmla="*/ 1043873 h 1893537"/>
              <a:gd name="connsiteX63" fmla="*/ 946768 w 3139710"/>
              <a:gd name="connsiteY63" fmla="*/ 1051965 h 1893537"/>
              <a:gd name="connsiteX64" fmla="*/ 922492 w 3139710"/>
              <a:gd name="connsiteY64" fmla="*/ 1068149 h 1893537"/>
              <a:gd name="connsiteX65" fmla="*/ 873940 w 3139710"/>
              <a:gd name="connsiteY65" fmla="*/ 1084333 h 1893537"/>
              <a:gd name="connsiteX66" fmla="*/ 865848 w 3139710"/>
              <a:gd name="connsiteY66" fmla="*/ 1108609 h 1893537"/>
              <a:gd name="connsiteX67" fmla="*/ 841572 w 3139710"/>
              <a:gd name="connsiteY67" fmla="*/ 1116701 h 1893537"/>
              <a:gd name="connsiteX68" fmla="*/ 550259 w 3139710"/>
              <a:gd name="connsiteY68" fmla="*/ 1149069 h 1893537"/>
              <a:gd name="connsiteX69" fmla="*/ 525983 w 3139710"/>
              <a:gd name="connsiteY69" fmla="*/ 1165253 h 1893537"/>
              <a:gd name="connsiteX70" fmla="*/ 493614 w 3139710"/>
              <a:gd name="connsiteY70" fmla="*/ 1270450 h 1893537"/>
              <a:gd name="connsiteX71" fmla="*/ 501706 w 3139710"/>
              <a:gd name="connsiteY71" fmla="*/ 1391830 h 1893537"/>
              <a:gd name="connsiteX72" fmla="*/ 509799 w 3139710"/>
              <a:gd name="connsiteY72" fmla="*/ 1416107 h 1893537"/>
              <a:gd name="connsiteX73" fmla="*/ 558351 w 3139710"/>
              <a:gd name="connsiteY73" fmla="*/ 1432291 h 1893537"/>
              <a:gd name="connsiteX74" fmla="*/ 639271 w 3139710"/>
              <a:gd name="connsiteY74" fmla="*/ 1448475 h 1893537"/>
              <a:gd name="connsiteX75" fmla="*/ 712099 w 3139710"/>
              <a:gd name="connsiteY75" fmla="*/ 1464659 h 1893537"/>
              <a:gd name="connsiteX76" fmla="*/ 728283 w 3139710"/>
              <a:gd name="connsiteY76" fmla="*/ 1488935 h 1893537"/>
              <a:gd name="connsiteX77" fmla="*/ 768744 w 3139710"/>
              <a:gd name="connsiteY77" fmla="*/ 1521303 h 1893537"/>
              <a:gd name="connsiteX78" fmla="*/ 801112 w 3139710"/>
              <a:gd name="connsiteY78" fmla="*/ 1594131 h 1893537"/>
              <a:gd name="connsiteX79" fmla="*/ 776836 w 3139710"/>
              <a:gd name="connsiteY79" fmla="*/ 1755972 h 1893537"/>
              <a:gd name="connsiteX80" fmla="*/ 776836 w 3139710"/>
              <a:gd name="connsiteY80" fmla="*/ 1755972 h 1893537"/>
              <a:gd name="connsiteX81" fmla="*/ 768744 w 3139710"/>
              <a:gd name="connsiteY81" fmla="*/ 1796432 h 1893537"/>
              <a:gd name="connsiteX82" fmla="*/ 744468 w 3139710"/>
              <a:gd name="connsiteY82" fmla="*/ 1812616 h 1893537"/>
              <a:gd name="connsiteX83" fmla="*/ 720191 w 3139710"/>
              <a:gd name="connsiteY83" fmla="*/ 1853076 h 1893537"/>
              <a:gd name="connsiteX84" fmla="*/ 671639 w 3139710"/>
              <a:gd name="connsiteY84" fmla="*/ 1869261 h 1893537"/>
              <a:gd name="connsiteX85" fmla="*/ 614995 w 3139710"/>
              <a:gd name="connsiteY85" fmla="*/ 1885445 h 1893537"/>
              <a:gd name="connsiteX86" fmla="*/ 428878 w 3139710"/>
              <a:gd name="connsiteY86" fmla="*/ 1893537 h 1893537"/>
              <a:gd name="connsiteX87" fmla="*/ 307498 w 3139710"/>
              <a:gd name="connsiteY87" fmla="*/ 1885445 h 1893537"/>
              <a:gd name="connsiteX88" fmla="*/ 258945 w 3139710"/>
              <a:gd name="connsiteY88" fmla="*/ 1869261 h 1893537"/>
              <a:gd name="connsiteX89" fmla="*/ 234669 w 3139710"/>
              <a:gd name="connsiteY89" fmla="*/ 1861168 h 1893537"/>
              <a:gd name="connsiteX90" fmla="*/ 210393 w 3139710"/>
              <a:gd name="connsiteY90" fmla="*/ 1844984 h 1893537"/>
              <a:gd name="connsiteX91" fmla="*/ 113289 w 3139710"/>
              <a:gd name="connsiteY91" fmla="*/ 1820708 h 1893537"/>
              <a:gd name="connsiteX92" fmla="*/ 145657 w 3139710"/>
              <a:gd name="connsiteY92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129473 w 3139710"/>
              <a:gd name="connsiteY16" fmla="*/ 517891 h 1893537"/>
              <a:gd name="connsiteX17" fmla="*/ 210393 w 3139710"/>
              <a:gd name="connsiteY17" fmla="*/ 501707 h 1893537"/>
              <a:gd name="connsiteX18" fmla="*/ 258945 w 3139710"/>
              <a:gd name="connsiteY18" fmla="*/ 517891 h 1893537"/>
              <a:gd name="connsiteX19" fmla="*/ 404602 w 3139710"/>
              <a:gd name="connsiteY19" fmla="*/ 574535 h 1893537"/>
              <a:gd name="connsiteX20" fmla="*/ 574535 w 3139710"/>
              <a:gd name="connsiteY20" fmla="*/ 606903 h 1893537"/>
              <a:gd name="connsiteX21" fmla="*/ 623087 w 3139710"/>
              <a:gd name="connsiteY21" fmla="*/ 623087 h 1893537"/>
              <a:gd name="connsiteX22" fmla="*/ 784928 w 3139710"/>
              <a:gd name="connsiteY22" fmla="*/ 655455 h 1893537"/>
              <a:gd name="connsiteX23" fmla="*/ 857756 w 3139710"/>
              <a:gd name="connsiteY23" fmla="*/ 671639 h 1893537"/>
              <a:gd name="connsiteX24" fmla="*/ 1367554 w 3139710"/>
              <a:gd name="connsiteY24" fmla="*/ 679731 h 1893537"/>
              <a:gd name="connsiteX25" fmla="*/ 1448475 w 3139710"/>
              <a:gd name="connsiteY25" fmla="*/ 614995 h 1893537"/>
              <a:gd name="connsiteX26" fmla="*/ 1513211 w 3139710"/>
              <a:gd name="connsiteY26" fmla="*/ 550259 h 1893537"/>
              <a:gd name="connsiteX27" fmla="*/ 1545579 w 3139710"/>
              <a:gd name="connsiteY27" fmla="*/ 194209 h 1893537"/>
              <a:gd name="connsiteX28" fmla="*/ 1553671 w 3139710"/>
              <a:gd name="connsiteY28" fmla="*/ 64737 h 1893537"/>
              <a:gd name="connsiteX29" fmla="*/ 1772156 w 3139710"/>
              <a:gd name="connsiteY29" fmla="*/ 0 h 1893537"/>
              <a:gd name="connsiteX30" fmla="*/ 1909721 w 3139710"/>
              <a:gd name="connsiteY30" fmla="*/ 40461 h 1893537"/>
              <a:gd name="connsiteX31" fmla="*/ 2298138 w 3139710"/>
              <a:gd name="connsiteY31" fmla="*/ 72829 h 1893537"/>
              <a:gd name="connsiteX32" fmla="*/ 2468071 w 3139710"/>
              <a:gd name="connsiteY32" fmla="*/ 121381 h 1893537"/>
              <a:gd name="connsiteX33" fmla="*/ 2735108 w 3139710"/>
              <a:gd name="connsiteY33" fmla="*/ 210393 h 1893537"/>
              <a:gd name="connsiteX34" fmla="*/ 3002145 w 3139710"/>
              <a:gd name="connsiteY34" fmla="*/ 186117 h 1893537"/>
              <a:gd name="connsiteX35" fmla="*/ 3042606 w 3139710"/>
              <a:gd name="connsiteY35" fmla="*/ 380326 h 1893537"/>
              <a:gd name="connsiteX36" fmla="*/ 3123526 w 3139710"/>
              <a:gd name="connsiteY36" fmla="*/ 1027689 h 1893537"/>
              <a:gd name="connsiteX37" fmla="*/ 3123526 w 3139710"/>
              <a:gd name="connsiteY37" fmla="*/ 1594131 h 1893537"/>
              <a:gd name="connsiteX38" fmla="*/ 2686556 w 3139710"/>
              <a:gd name="connsiteY38" fmla="*/ 1626499 h 1893537"/>
              <a:gd name="connsiteX39" fmla="*/ 2500439 w 3139710"/>
              <a:gd name="connsiteY39" fmla="*/ 1561763 h 1893537"/>
              <a:gd name="connsiteX40" fmla="*/ 2419519 w 3139710"/>
              <a:gd name="connsiteY40" fmla="*/ 1537487 h 1893537"/>
              <a:gd name="connsiteX41" fmla="*/ 2168666 w 3139710"/>
              <a:gd name="connsiteY41" fmla="*/ 1472751 h 1893537"/>
              <a:gd name="connsiteX42" fmla="*/ 1885445 w 3139710"/>
              <a:gd name="connsiteY42" fmla="*/ 1505119 h 1893537"/>
              <a:gd name="connsiteX43" fmla="*/ 1602223 w 3139710"/>
              <a:gd name="connsiteY43" fmla="*/ 1497027 h 1893537"/>
              <a:gd name="connsiteX44" fmla="*/ 1497027 w 3139710"/>
              <a:gd name="connsiteY44" fmla="*/ 1521303 h 1893537"/>
              <a:gd name="connsiteX45" fmla="*/ 1472751 w 3139710"/>
              <a:gd name="connsiteY45" fmla="*/ 1529395 h 1893537"/>
              <a:gd name="connsiteX46" fmla="*/ 1448475 w 3139710"/>
              <a:gd name="connsiteY46" fmla="*/ 1521303 h 1893537"/>
              <a:gd name="connsiteX47" fmla="*/ 1440383 w 3139710"/>
              <a:gd name="connsiteY47" fmla="*/ 1497027 h 1893537"/>
              <a:gd name="connsiteX48" fmla="*/ 1448475 w 3139710"/>
              <a:gd name="connsiteY48" fmla="*/ 1335186 h 1893537"/>
              <a:gd name="connsiteX49" fmla="*/ 1464659 w 3139710"/>
              <a:gd name="connsiteY49" fmla="*/ 1286634 h 1893537"/>
              <a:gd name="connsiteX50" fmla="*/ 1472751 w 3139710"/>
              <a:gd name="connsiteY50" fmla="*/ 1221898 h 1893537"/>
              <a:gd name="connsiteX51" fmla="*/ 1488935 w 3139710"/>
              <a:gd name="connsiteY51" fmla="*/ 1197622 h 1893537"/>
              <a:gd name="connsiteX52" fmla="*/ 1480843 w 3139710"/>
              <a:gd name="connsiteY52" fmla="*/ 1116701 h 1893537"/>
              <a:gd name="connsiteX53" fmla="*/ 1472751 w 3139710"/>
              <a:gd name="connsiteY53" fmla="*/ 1092425 h 1893537"/>
              <a:gd name="connsiteX54" fmla="*/ 1448475 w 3139710"/>
              <a:gd name="connsiteY54" fmla="*/ 1084333 h 1893537"/>
              <a:gd name="connsiteX55" fmla="*/ 1424199 w 3139710"/>
              <a:gd name="connsiteY55" fmla="*/ 1068149 h 1893537"/>
              <a:gd name="connsiteX56" fmla="*/ 1286634 w 3139710"/>
              <a:gd name="connsiteY56" fmla="*/ 1051965 h 1893537"/>
              <a:gd name="connsiteX57" fmla="*/ 1181437 w 3139710"/>
              <a:gd name="connsiteY57" fmla="*/ 1027689 h 1893537"/>
              <a:gd name="connsiteX58" fmla="*/ 1149069 w 3139710"/>
              <a:gd name="connsiteY58" fmla="*/ 1019597 h 1893537"/>
              <a:gd name="connsiteX59" fmla="*/ 1060057 w 3139710"/>
              <a:gd name="connsiteY59" fmla="*/ 1003413 h 1893537"/>
              <a:gd name="connsiteX60" fmla="*/ 1019597 w 3139710"/>
              <a:gd name="connsiteY60" fmla="*/ 1011505 h 1893537"/>
              <a:gd name="connsiteX61" fmla="*/ 971045 w 3139710"/>
              <a:gd name="connsiteY61" fmla="*/ 1043873 h 1893537"/>
              <a:gd name="connsiteX62" fmla="*/ 946768 w 3139710"/>
              <a:gd name="connsiteY62" fmla="*/ 1051965 h 1893537"/>
              <a:gd name="connsiteX63" fmla="*/ 922492 w 3139710"/>
              <a:gd name="connsiteY63" fmla="*/ 1068149 h 1893537"/>
              <a:gd name="connsiteX64" fmla="*/ 873940 w 3139710"/>
              <a:gd name="connsiteY64" fmla="*/ 1084333 h 1893537"/>
              <a:gd name="connsiteX65" fmla="*/ 865848 w 3139710"/>
              <a:gd name="connsiteY65" fmla="*/ 1108609 h 1893537"/>
              <a:gd name="connsiteX66" fmla="*/ 841572 w 3139710"/>
              <a:gd name="connsiteY66" fmla="*/ 1116701 h 1893537"/>
              <a:gd name="connsiteX67" fmla="*/ 550259 w 3139710"/>
              <a:gd name="connsiteY67" fmla="*/ 1149069 h 1893537"/>
              <a:gd name="connsiteX68" fmla="*/ 525983 w 3139710"/>
              <a:gd name="connsiteY68" fmla="*/ 1165253 h 1893537"/>
              <a:gd name="connsiteX69" fmla="*/ 493614 w 3139710"/>
              <a:gd name="connsiteY69" fmla="*/ 1270450 h 1893537"/>
              <a:gd name="connsiteX70" fmla="*/ 501706 w 3139710"/>
              <a:gd name="connsiteY70" fmla="*/ 1391830 h 1893537"/>
              <a:gd name="connsiteX71" fmla="*/ 509799 w 3139710"/>
              <a:gd name="connsiteY71" fmla="*/ 1416107 h 1893537"/>
              <a:gd name="connsiteX72" fmla="*/ 558351 w 3139710"/>
              <a:gd name="connsiteY72" fmla="*/ 1432291 h 1893537"/>
              <a:gd name="connsiteX73" fmla="*/ 639271 w 3139710"/>
              <a:gd name="connsiteY73" fmla="*/ 1448475 h 1893537"/>
              <a:gd name="connsiteX74" fmla="*/ 712099 w 3139710"/>
              <a:gd name="connsiteY74" fmla="*/ 1464659 h 1893537"/>
              <a:gd name="connsiteX75" fmla="*/ 728283 w 3139710"/>
              <a:gd name="connsiteY75" fmla="*/ 1488935 h 1893537"/>
              <a:gd name="connsiteX76" fmla="*/ 768744 w 3139710"/>
              <a:gd name="connsiteY76" fmla="*/ 1521303 h 1893537"/>
              <a:gd name="connsiteX77" fmla="*/ 801112 w 3139710"/>
              <a:gd name="connsiteY77" fmla="*/ 1594131 h 1893537"/>
              <a:gd name="connsiteX78" fmla="*/ 776836 w 3139710"/>
              <a:gd name="connsiteY78" fmla="*/ 1755972 h 1893537"/>
              <a:gd name="connsiteX79" fmla="*/ 776836 w 3139710"/>
              <a:gd name="connsiteY79" fmla="*/ 1755972 h 1893537"/>
              <a:gd name="connsiteX80" fmla="*/ 768744 w 3139710"/>
              <a:gd name="connsiteY80" fmla="*/ 1796432 h 1893537"/>
              <a:gd name="connsiteX81" fmla="*/ 744468 w 3139710"/>
              <a:gd name="connsiteY81" fmla="*/ 1812616 h 1893537"/>
              <a:gd name="connsiteX82" fmla="*/ 720191 w 3139710"/>
              <a:gd name="connsiteY82" fmla="*/ 1853076 h 1893537"/>
              <a:gd name="connsiteX83" fmla="*/ 671639 w 3139710"/>
              <a:gd name="connsiteY83" fmla="*/ 1869261 h 1893537"/>
              <a:gd name="connsiteX84" fmla="*/ 614995 w 3139710"/>
              <a:gd name="connsiteY84" fmla="*/ 1885445 h 1893537"/>
              <a:gd name="connsiteX85" fmla="*/ 428878 w 3139710"/>
              <a:gd name="connsiteY85" fmla="*/ 1893537 h 1893537"/>
              <a:gd name="connsiteX86" fmla="*/ 307498 w 3139710"/>
              <a:gd name="connsiteY86" fmla="*/ 1885445 h 1893537"/>
              <a:gd name="connsiteX87" fmla="*/ 258945 w 3139710"/>
              <a:gd name="connsiteY87" fmla="*/ 1869261 h 1893537"/>
              <a:gd name="connsiteX88" fmla="*/ 234669 w 3139710"/>
              <a:gd name="connsiteY88" fmla="*/ 1861168 h 1893537"/>
              <a:gd name="connsiteX89" fmla="*/ 210393 w 3139710"/>
              <a:gd name="connsiteY89" fmla="*/ 1844984 h 1893537"/>
              <a:gd name="connsiteX90" fmla="*/ 113289 w 3139710"/>
              <a:gd name="connsiteY90" fmla="*/ 1820708 h 1893537"/>
              <a:gd name="connsiteX91" fmla="*/ 145657 w 3139710"/>
              <a:gd name="connsiteY91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40460 w 3139710"/>
              <a:gd name="connsiteY14" fmla="*/ 671639 h 1893537"/>
              <a:gd name="connsiteX15" fmla="*/ 129473 w 3139710"/>
              <a:gd name="connsiteY15" fmla="*/ 517891 h 1893537"/>
              <a:gd name="connsiteX16" fmla="*/ 210393 w 3139710"/>
              <a:gd name="connsiteY16" fmla="*/ 501707 h 1893537"/>
              <a:gd name="connsiteX17" fmla="*/ 258945 w 3139710"/>
              <a:gd name="connsiteY17" fmla="*/ 517891 h 1893537"/>
              <a:gd name="connsiteX18" fmla="*/ 404602 w 3139710"/>
              <a:gd name="connsiteY18" fmla="*/ 574535 h 1893537"/>
              <a:gd name="connsiteX19" fmla="*/ 574535 w 3139710"/>
              <a:gd name="connsiteY19" fmla="*/ 606903 h 1893537"/>
              <a:gd name="connsiteX20" fmla="*/ 623087 w 3139710"/>
              <a:gd name="connsiteY20" fmla="*/ 623087 h 1893537"/>
              <a:gd name="connsiteX21" fmla="*/ 784928 w 3139710"/>
              <a:gd name="connsiteY21" fmla="*/ 655455 h 1893537"/>
              <a:gd name="connsiteX22" fmla="*/ 857756 w 3139710"/>
              <a:gd name="connsiteY22" fmla="*/ 671639 h 1893537"/>
              <a:gd name="connsiteX23" fmla="*/ 1367554 w 3139710"/>
              <a:gd name="connsiteY23" fmla="*/ 679731 h 1893537"/>
              <a:gd name="connsiteX24" fmla="*/ 1448475 w 3139710"/>
              <a:gd name="connsiteY24" fmla="*/ 614995 h 1893537"/>
              <a:gd name="connsiteX25" fmla="*/ 1513211 w 3139710"/>
              <a:gd name="connsiteY25" fmla="*/ 550259 h 1893537"/>
              <a:gd name="connsiteX26" fmla="*/ 1545579 w 3139710"/>
              <a:gd name="connsiteY26" fmla="*/ 194209 h 1893537"/>
              <a:gd name="connsiteX27" fmla="*/ 1553671 w 3139710"/>
              <a:gd name="connsiteY27" fmla="*/ 64737 h 1893537"/>
              <a:gd name="connsiteX28" fmla="*/ 1772156 w 3139710"/>
              <a:gd name="connsiteY28" fmla="*/ 0 h 1893537"/>
              <a:gd name="connsiteX29" fmla="*/ 1909721 w 3139710"/>
              <a:gd name="connsiteY29" fmla="*/ 40461 h 1893537"/>
              <a:gd name="connsiteX30" fmla="*/ 2298138 w 3139710"/>
              <a:gd name="connsiteY30" fmla="*/ 72829 h 1893537"/>
              <a:gd name="connsiteX31" fmla="*/ 2468071 w 3139710"/>
              <a:gd name="connsiteY31" fmla="*/ 121381 h 1893537"/>
              <a:gd name="connsiteX32" fmla="*/ 2735108 w 3139710"/>
              <a:gd name="connsiteY32" fmla="*/ 210393 h 1893537"/>
              <a:gd name="connsiteX33" fmla="*/ 3002145 w 3139710"/>
              <a:gd name="connsiteY33" fmla="*/ 186117 h 1893537"/>
              <a:gd name="connsiteX34" fmla="*/ 3042606 w 3139710"/>
              <a:gd name="connsiteY34" fmla="*/ 380326 h 1893537"/>
              <a:gd name="connsiteX35" fmla="*/ 3123526 w 3139710"/>
              <a:gd name="connsiteY35" fmla="*/ 1027689 h 1893537"/>
              <a:gd name="connsiteX36" fmla="*/ 3123526 w 3139710"/>
              <a:gd name="connsiteY36" fmla="*/ 1594131 h 1893537"/>
              <a:gd name="connsiteX37" fmla="*/ 2686556 w 3139710"/>
              <a:gd name="connsiteY37" fmla="*/ 1626499 h 1893537"/>
              <a:gd name="connsiteX38" fmla="*/ 2500439 w 3139710"/>
              <a:gd name="connsiteY38" fmla="*/ 1561763 h 1893537"/>
              <a:gd name="connsiteX39" fmla="*/ 2419519 w 3139710"/>
              <a:gd name="connsiteY39" fmla="*/ 1537487 h 1893537"/>
              <a:gd name="connsiteX40" fmla="*/ 2168666 w 3139710"/>
              <a:gd name="connsiteY40" fmla="*/ 1472751 h 1893537"/>
              <a:gd name="connsiteX41" fmla="*/ 1885445 w 3139710"/>
              <a:gd name="connsiteY41" fmla="*/ 1505119 h 1893537"/>
              <a:gd name="connsiteX42" fmla="*/ 1602223 w 3139710"/>
              <a:gd name="connsiteY42" fmla="*/ 1497027 h 1893537"/>
              <a:gd name="connsiteX43" fmla="*/ 1497027 w 3139710"/>
              <a:gd name="connsiteY43" fmla="*/ 1521303 h 1893537"/>
              <a:gd name="connsiteX44" fmla="*/ 1472751 w 3139710"/>
              <a:gd name="connsiteY44" fmla="*/ 1529395 h 1893537"/>
              <a:gd name="connsiteX45" fmla="*/ 1448475 w 3139710"/>
              <a:gd name="connsiteY45" fmla="*/ 1521303 h 1893537"/>
              <a:gd name="connsiteX46" fmla="*/ 1440383 w 3139710"/>
              <a:gd name="connsiteY46" fmla="*/ 1497027 h 1893537"/>
              <a:gd name="connsiteX47" fmla="*/ 1448475 w 3139710"/>
              <a:gd name="connsiteY47" fmla="*/ 1335186 h 1893537"/>
              <a:gd name="connsiteX48" fmla="*/ 1464659 w 3139710"/>
              <a:gd name="connsiteY48" fmla="*/ 1286634 h 1893537"/>
              <a:gd name="connsiteX49" fmla="*/ 1472751 w 3139710"/>
              <a:gd name="connsiteY49" fmla="*/ 1221898 h 1893537"/>
              <a:gd name="connsiteX50" fmla="*/ 1488935 w 3139710"/>
              <a:gd name="connsiteY50" fmla="*/ 1197622 h 1893537"/>
              <a:gd name="connsiteX51" fmla="*/ 1480843 w 3139710"/>
              <a:gd name="connsiteY51" fmla="*/ 1116701 h 1893537"/>
              <a:gd name="connsiteX52" fmla="*/ 1472751 w 3139710"/>
              <a:gd name="connsiteY52" fmla="*/ 1092425 h 1893537"/>
              <a:gd name="connsiteX53" fmla="*/ 1448475 w 3139710"/>
              <a:gd name="connsiteY53" fmla="*/ 1084333 h 1893537"/>
              <a:gd name="connsiteX54" fmla="*/ 1424199 w 3139710"/>
              <a:gd name="connsiteY54" fmla="*/ 1068149 h 1893537"/>
              <a:gd name="connsiteX55" fmla="*/ 1286634 w 3139710"/>
              <a:gd name="connsiteY55" fmla="*/ 1051965 h 1893537"/>
              <a:gd name="connsiteX56" fmla="*/ 1181437 w 3139710"/>
              <a:gd name="connsiteY56" fmla="*/ 1027689 h 1893537"/>
              <a:gd name="connsiteX57" fmla="*/ 1149069 w 3139710"/>
              <a:gd name="connsiteY57" fmla="*/ 1019597 h 1893537"/>
              <a:gd name="connsiteX58" fmla="*/ 1060057 w 3139710"/>
              <a:gd name="connsiteY58" fmla="*/ 1003413 h 1893537"/>
              <a:gd name="connsiteX59" fmla="*/ 1019597 w 3139710"/>
              <a:gd name="connsiteY59" fmla="*/ 1011505 h 1893537"/>
              <a:gd name="connsiteX60" fmla="*/ 971045 w 3139710"/>
              <a:gd name="connsiteY60" fmla="*/ 1043873 h 1893537"/>
              <a:gd name="connsiteX61" fmla="*/ 946768 w 3139710"/>
              <a:gd name="connsiteY61" fmla="*/ 1051965 h 1893537"/>
              <a:gd name="connsiteX62" fmla="*/ 922492 w 3139710"/>
              <a:gd name="connsiteY62" fmla="*/ 1068149 h 1893537"/>
              <a:gd name="connsiteX63" fmla="*/ 873940 w 3139710"/>
              <a:gd name="connsiteY63" fmla="*/ 1084333 h 1893537"/>
              <a:gd name="connsiteX64" fmla="*/ 865848 w 3139710"/>
              <a:gd name="connsiteY64" fmla="*/ 1108609 h 1893537"/>
              <a:gd name="connsiteX65" fmla="*/ 841572 w 3139710"/>
              <a:gd name="connsiteY65" fmla="*/ 1116701 h 1893537"/>
              <a:gd name="connsiteX66" fmla="*/ 550259 w 3139710"/>
              <a:gd name="connsiteY66" fmla="*/ 1149069 h 1893537"/>
              <a:gd name="connsiteX67" fmla="*/ 525983 w 3139710"/>
              <a:gd name="connsiteY67" fmla="*/ 1165253 h 1893537"/>
              <a:gd name="connsiteX68" fmla="*/ 493614 w 3139710"/>
              <a:gd name="connsiteY68" fmla="*/ 1270450 h 1893537"/>
              <a:gd name="connsiteX69" fmla="*/ 501706 w 3139710"/>
              <a:gd name="connsiteY69" fmla="*/ 1391830 h 1893537"/>
              <a:gd name="connsiteX70" fmla="*/ 509799 w 3139710"/>
              <a:gd name="connsiteY70" fmla="*/ 1416107 h 1893537"/>
              <a:gd name="connsiteX71" fmla="*/ 558351 w 3139710"/>
              <a:gd name="connsiteY71" fmla="*/ 1432291 h 1893537"/>
              <a:gd name="connsiteX72" fmla="*/ 639271 w 3139710"/>
              <a:gd name="connsiteY72" fmla="*/ 1448475 h 1893537"/>
              <a:gd name="connsiteX73" fmla="*/ 712099 w 3139710"/>
              <a:gd name="connsiteY73" fmla="*/ 1464659 h 1893537"/>
              <a:gd name="connsiteX74" fmla="*/ 728283 w 3139710"/>
              <a:gd name="connsiteY74" fmla="*/ 1488935 h 1893537"/>
              <a:gd name="connsiteX75" fmla="*/ 768744 w 3139710"/>
              <a:gd name="connsiteY75" fmla="*/ 1521303 h 1893537"/>
              <a:gd name="connsiteX76" fmla="*/ 801112 w 3139710"/>
              <a:gd name="connsiteY76" fmla="*/ 1594131 h 1893537"/>
              <a:gd name="connsiteX77" fmla="*/ 776836 w 3139710"/>
              <a:gd name="connsiteY77" fmla="*/ 1755972 h 1893537"/>
              <a:gd name="connsiteX78" fmla="*/ 776836 w 3139710"/>
              <a:gd name="connsiteY78" fmla="*/ 1755972 h 1893537"/>
              <a:gd name="connsiteX79" fmla="*/ 768744 w 3139710"/>
              <a:gd name="connsiteY79" fmla="*/ 1796432 h 1893537"/>
              <a:gd name="connsiteX80" fmla="*/ 744468 w 3139710"/>
              <a:gd name="connsiteY80" fmla="*/ 1812616 h 1893537"/>
              <a:gd name="connsiteX81" fmla="*/ 720191 w 3139710"/>
              <a:gd name="connsiteY81" fmla="*/ 1853076 h 1893537"/>
              <a:gd name="connsiteX82" fmla="*/ 671639 w 3139710"/>
              <a:gd name="connsiteY82" fmla="*/ 1869261 h 1893537"/>
              <a:gd name="connsiteX83" fmla="*/ 614995 w 3139710"/>
              <a:gd name="connsiteY83" fmla="*/ 1885445 h 1893537"/>
              <a:gd name="connsiteX84" fmla="*/ 428878 w 3139710"/>
              <a:gd name="connsiteY84" fmla="*/ 1893537 h 1893537"/>
              <a:gd name="connsiteX85" fmla="*/ 307498 w 3139710"/>
              <a:gd name="connsiteY85" fmla="*/ 1885445 h 1893537"/>
              <a:gd name="connsiteX86" fmla="*/ 258945 w 3139710"/>
              <a:gd name="connsiteY86" fmla="*/ 1869261 h 1893537"/>
              <a:gd name="connsiteX87" fmla="*/ 234669 w 3139710"/>
              <a:gd name="connsiteY87" fmla="*/ 1861168 h 1893537"/>
              <a:gd name="connsiteX88" fmla="*/ 210393 w 3139710"/>
              <a:gd name="connsiteY88" fmla="*/ 1844984 h 1893537"/>
              <a:gd name="connsiteX89" fmla="*/ 113289 w 3139710"/>
              <a:gd name="connsiteY89" fmla="*/ 1820708 h 1893537"/>
              <a:gd name="connsiteX90" fmla="*/ 145657 w 3139710"/>
              <a:gd name="connsiteY9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129473 w 3139710"/>
              <a:gd name="connsiteY14" fmla="*/ 517891 h 1893537"/>
              <a:gd name="connsiteX15" fmla="*/ 210393 w 3139710"/>
              <a:gd name="connsiteY15" fmla="*/ 501707 h 1893537"/>
              <a:gd name="connsiteX16" fmla="*/ 258945 w 3139710"/>
              <a:gd name="connsiteY16" fmla="*/ 517891 h 1893537"/>
              <a:gd name="connsiteX17" fmla="*/ 404602 w 3139710"/>
              <a:gd name="connsiteY17" fmla="*/ 574535 h 1893537"/>
              <a:gd name="connsiteX18" fmla="*/ 574535 w 3139710"/>
              <a:gd name="connsiteY18" fmla="*/ 606903 h 1893537"/>
              <a:gd name="connsiteX19" fmla="*/ 623087 w 3139710"/>
              <a:gd name="connsiteY19" fmla="*/ 623087 h 1893537"/>
              <a:gd name="connsiteX20" fmla="*/ 784928 w 3139710"/>
              <a:gd name="connsiteY20" fmla="*/ 655455 h 1893537"/>
              <a:gd name="connsiteX21" fmla="*/ 857756 w 3139710"/>
              <a:gd name="connsiteY21" fmla="*/ 671639 h 1893537"/>
              <a:gd name="connsiteX22" fmla="*/ 1367554 w 3139710"/>
              <a:gd name="connsiteY22" fmla="*/ 679731 h 1893537"/>
              <a:gd name="connsiteX23" fmla="*/ 1448475 w 3139710"/>
              <a:gd name="connsiteY23" fmla="*/ 614995 h 1893537"/>
              <a:gd name="connsiteX24" fmla="*/ 1513211 w 3139710"/>
              <a:gd name="connsiteY24" fmla="*/ 550259 h 1893537"/>
              <a:gd name="connsiteX25" fmla="*/ 1545579 w 3139710"/>
              <a:gd name="connsiteY25" fmla="*/ 194209 h 1893537"/>
              <a:gd name="connsiteX26" fmla="*/ 1553671 w 3139710"/>
              <a:gd name="connsiteY26" fmla="*/ 64737 h 1893537"/>
              <a:gd name="connsiteX27" fmla="*/ 1772156 w 3139710"/>
              <a:gd name="connsiteY27" fmla="*/ 0 h 1893537"/>
              <a:gd name="connsiteX28" fmla="*/ 1909721 w 3139710"/>
              <a:gd name="connsiteY28" fmla="*/ 40461 h 1893537"/>
              <a:gd name="connsiteX29" fmla="*/ 2298138 w 3139710"/>
              <a:gd name="connsiteY29" fmla="*/ 72829 h 1893537"/>
              <a:gd name="connsiteX30" fmla="*/ 2468071 w 3139710"/>
              <a:gd name="connsiteY30" fmla="*/ 121381 h 1893537"/>
              <a:gd name="connsiteX31" fmla="*/ 2735108 w 3139710"/>
              <a:gd name="connsiteY31" fmla="*/ 210393 h 1893537"/>
              <a:gd name="connsiteX32" fmla="*/ 3002145 w 3139710"/>
              <a:gd name="connsiteY32" fmla="*/ 186117 h 1893537"/>
              <a:gd name="connsiteX33" fmla="*/ 3042606 w 3139710"/>
              <a:gd name="connsiteY33" fmla="*/ 380326 h 1893537"/>
              <a:gd name="connsiteX34" fmla="*/ 3123526 w 3139710"/>
              <a:gd name="connsiteY34" fmla="*/ 1027689 h 1893537"/>
              <a:gd name="connsiteX35" fmla="*/ 3123526 w 3139710"/>
              <a:gd name="connsiteY35" fmla="*/ 1594131 h 1893537"/>
              <a:gd name="connsiteX36" fmla="*/ 2686556 w 3139710"/>
              <a:gd name="connsiteY36" fmla="*/ 1626499 h 1893537"/>
              <a:gd name="connsiteX37" fmla="*/ 2500439 w 3139710"/>
              <a:gd name="connsiteY37" fmla="*/ 1561763 h 1893537"/>
              <a:gd name="connsiteX38" fmla="*/ 2419519 w 3139710"/>
              <a:gd name="connsiteY38" fmla="*/ 1537487 h 1893537"/>
              <a:gd name="connsiteX39" fmla="*/ 2168666 w 3139710"/>
              <a:gd name="connsiteY39" fmla="*/ 1472751 h 1893537"/>
              <a:gd name="connsiteX40" fmla="*/ 1885445 w 3139710"/>
              <a:gd name="connsiteY40" fmla="*/ 1505119 h 1893537"/>
              <a:gd name="connsiteX41" fmla="*/ 1602223 w 3139710"/>
              <a:gd name="connsiteY41" fmla="*/ 1497027 h 1893537"/>
              <a:gd name="connsiteX42" fmla="*/ 1497027 w 3139710"/>
              <a:gd name="connsiteY42" fmla="*/ 1521303 h 1893537"/>
              <a:gd name="connsiteX43" fmla="*/ 1472751 w 3139710"/>
              <a:gd name="connsiteY43" fmla="*/ 1529395 h 1893537"/>
              <a:gd name="connsiteX44" fmla="*/ 1448475 w 3139710"/>
              <a:gd name="connsiteY44" fmla="*/ 1521303 h 1893537"/>
              <a:gd name="connsiteX45" fmla="*/ 1440383 w 3139710"/>
              <a:gd name="connsiteY45" fmla="*/ 1497027 h 1893537"/>
              <a:gd name="connsiteX46" fmla="*/ 1448475 w 3139710"/>
              <a:gd name="connsiteY46" fmla="*/ 1335186 h 1893537"/>
              <a:gd name="connsiteX47" fmla="*/ 1464659 w 3139710"/>
              <a:gd name="connsiteY47" fmla="*/ 1286634 h 1893537"/>
              <a:gd name="connsiteX48" fmla="*/ 1472751 w 3139710"/>
              <a:gd name="connsiteY48" fmla="*/ 1221898 h 1893537"/>
              <a:gd name="connsiteX49" fmla="*/ 1488935 w 3139710"/>
              <a:gd name="connsiteY49" fmla="*/ 1197622 h 1893537"/>
              <a:gd name="connsiteX50" fmla="*/ 1480843 w 3139710"/>
              <a:gd name="connsiteY50" fmla="*/ 1116701 h 1893537"/>
              <a:gd name="connsiteX51" fmla="*/ 1472751 w 3139710"/>
              <a:gd name="connsiteY51" fmla="*/ 1092425 h 1893537"/>
              <a:gd name="connsiteX52" fmla="*/ 1448475 w 3139710"/>
              <a:gd name="connsiteY52" fmla="*/ 1084333 h 1893537"/>
              <a:gd name="connsiteX53" fmla="*/ 1424199 w 3139710"/>
              <a:gd name="connsiteY53" fmla="*/ 1068149 h 1893537"/>
              <a:gd name="connsiteX54" fmla="*/ 1286634 w 3139710"/>
              <a:gd name="connsiteY54" fmla="*/ 1051965 h 1893537"/>
              <a:gd name="connsiteX55" fmla="*/ 1181437 w 3139710"/>
              <a:gd name="connsiteY55" fmla="*/ 1027689 h 1893537"/>
              <a:gd name="connsiteX56" fmla="*/ 1149069 w 3139710"/>
              <a:gd name="connsiteY56" fmla="*/ 1019597 h 1893537"/>
              <a:gd name="connsiteX57" fmla="*/ 1060057 w 3139710"/>
              <a:gd name="connsiteY57" fmla="*/ 1003413 h 1893537"/>
              <a:gd name="connsiteX58" fmla="*/ 1019597 w 3139710"/>
              <a:gd name="connsiteY58" fmla="*/ 1011505 h 1893537"/>
              <a:gd name="connsiteX59" fmla="*/ 971045 w 3139710"/>
              <a:gd name="connsiteY59" fmla="*/ 1043873 h 1893537"/>
              <a:gd name="connsiteX60" fmla="*/ 946768 w 3139710"/>
              <a:gd name="connsiteY60" fmla="*/ 1051965 h 1893537"/>
              <a:gd name="connsiteX61" fmla="*/ 922492 w 3139710"/>
              <a:gd name="connsiteY61" fmla="*/ 1068149 h 1893537"/>
              <a:gd name="connsiteX62" fmla="*/ 873940 w 3139710"/>
              <a:gd name="connsiteY62" fmla="*/ 1084333 h 1893537"/>
              <a:gd name="connsiteX63" fmla="*/ 865848 w 3139710"/>
              <a:gd name="connsiteY63" fmla="*/ 1108609 h 1893537"/>
              <a:gd name="connsiteX64" fmla="*/ 841572 w 3139710"/>
              <a:gd name="connsiteY64" fmla="*/ 1116701 h 1893537"/>
              <a:gd name="connsiteX65" fmla="*/ 550259 w 3139710"/>
              <a:gd name="connsiteY65" fmla="*/ 1149069 h 1893537"/>
              <a:gd name="connsiteX66" fmla="*/ 525983 w 3139710"/>
              <a:gd name="connsiteY66" fmla="*/ 1165253 h 1893537"/>
              <a:gd name="connsiteX67" fmla="*/ 493614 w 3139710"/>
              <a:gd name="connsiteY67" fmla="*/ 1270450 h 1893537"/>
              <a:gd name="connsiteX68" fmla="*/ 501706 w 3139710"/>
              <a:gd name="connsiteY68" fmla="*/ 1391830 h 1893537"/>
              <a:gd name="connsiteX69" fmla="*/ 509799 w 3139710"/>
              <a:gd name="connsiteY69" fmla="*/ 1416107 h 1893537"/>
              <a:gd name="connsiteX70" fmla="*/ 558351 w 3139710"/>
              <a:gd name="connsiteY70" fmla="*/ 1432291 h 1893537"/>
              <a:gd name="connsiteX71" fmla="*/ 639271 w 3139710"/>
              <a:gd name="connsiteY71" fmla="*/ 1448475 h 1893537"/>
              <a:gd name="connsiteX72" fmla="*/ 712099 w 3139710"/>
              <a:gd name="connsiteY72" fmla="*/ 1464659 h 1893537"/>
              <a:gd name="connsiteX73" fmla="*/ 728283 w 3139710"/>
              <a:gd name="connsiteY73" fmla="*/ 1488935 h 1893537"/>
              <a:gd name="connsiteX74" fmla="*/ 768744 w 3139710"/>
              <a:gd name="connsiteY74" fmla="*/ 1521303 h 1893537"/>
              <a:gd name="connsiteX75" fmla="*/ 801112 w 3139710"/>
              <a:gd name="connsiteY75" fmla="*/ 1594131 h 1893537"/>
              <a:gd name="connsiteX76" fmla="*/ 776836 w 3139710"/>
              <a:gd name="connsiteY76" fmla="*/ 1755972 h 1893537"/>
              <a:gd name="connsiteX77" fmla="*/ 776836 w 3139710"/>
              <a:gd name="connsiteY77" fmla="*/ 1755972 h 1893537"/>
              <a:gd name="connsiteX78" fmla="*/ 768744 w 3139710"/>
              <a:gd name="connsiteY78" fmla="*/ 1796432 h 1893537"/>
              <a:gd name="connsiteX79" fmla="*/ 744468 w 3139710"/>
              <a:gd name="connsiteY79" fmla="*/ 1812616 h 1893537"/>
              <a:gd name="connsiteX80" fmla="*/ 720191 w 3139710"/>
              <a:gd name="connsiteY80" fmla="*/ 1853076 h 1893537"/>
              <a:gd name="connsiteX81" fmla="*/ 671639 w 3139710"/>
              <a:gd name="connsiteY81" fmla="*/ 1869261 h 1893537"/>
              <a:gd name="connsiteX82" fmla="*/ 614995 w 3139710"/>
              <a:gd name="connsiteY82" fmla="*/ 1885445 h 1893537"/>
              <a:gd name="connsiteX83" fmla="*/ 428878 w 3139710"/>
              <a:gd name="connsiteY83" fmla="*/ 1893537 h 1893537"/>
              <a:gd name="connsiteX84" fmla="*/ 307498 w 3139710"/>
              <a:gd name="connsiteY84" fmla="*/ 1885445 h 1893537"/>
              <a:gd name="connsiteX85" fmla="*/ 258945 w 3139710"/>
              <a:gd name="connsiteY85" fmla="*/ 1869261 h 1893537"/>
              <a:gd name="connsiteX86" fmla="*/ 234669 w 3139710"/>
              <a:gd name="connsiteY86" fmla="*/ 1861168 h 1893537"/>
              <a:gd name="connsiteX87" fmla="*/ 210393 w 3139710"/>
              <a:gd name="connsiteY87" fmla="*/ 1844984 h 1893537"/>
              <a:gd name="connsiteX88" fmla="*/ 113289 w 3139710"/>
              <a:gd name="connsiteY88" fmla="*/ 1820708 h 1893537"/>
              <a:gd name="connsiteX89" fmla="*/ 145657 w 3139710"/>
              <a:gd name="connsiteY8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29473 w 3139710"/>
              <a:gd name="connsiteY13" fmla="*/ 517891 h 1893537"/>
              <a:gd name="connsiteX14" fmla="*/ 210393 w 3139710"/>
              <a:gd name="connsiteY14" fmla="*/ 501707 h 1893537"/>
              <a:gd name="connsiteX15" fmla="*/ 258945 w 3139710"/>
              <a:gd name="connsiteY15" fmla="*/ 517891 h 1893537"/>
              <a:gd name="connsiteX16" fmla="*/ 404602 w 3139710"/>
              <a:gd name="connsiteY16" fmla="*/ 574535 h 1893537"/>
              <a:gd name="connsiteX17" fmla="*/ 574535 w 3139710"/>
              <a:gd name="connsiteY17" fmla="*/ 606903 h 1893537"/>
              <a:gd name="connsiteX18" fmla="*/ 623087 w 3139710"/>
              <a:gd name="connsiteY18" fmla="*/ 623087 h 1893537"/>
              <a:gd name="connsiteX19" fmla="*/ 784928 w 3139710"/>
              <a:gd name="connsiteY19" fmla="*/ 655455 h 1893537"/>
              <a:gd name="connsiteX20" fmla="*/ 857756 w 3139710"/>
              <a:gd name="connsiteY20" fmla="*/ 671639 h 1893537"/>
              <a:gd name="connsiteX21" fmla="*/ 1367554 w 3139710"/>
              <a:gd name="connsiteY21" fmla="*/ 679731 h 1893537"/>
              <a:gd name="connsiteX22" fmla="*/ 1448475 w 3139710"/>
              <a:gd name="connsiteY22" fmla="*/ 614995 h 1893537"/>
              <a:gd name="connsiteX23" fmla="*/ 1513211 w 3139710"/>
              <a:gd name="connsiteY23" fmla="*/ 550259 h 1893537"/>
              <a:gd name="connsiteX24" fmla="*/ 1545579 w 3139710"/>
              <a:gd name="connsiteY24" fmla="*/ 194209 h 1893537"/>
              <a:gd name="connsiteX25" fmla="*/ 1553671 w 3139710"/>
              <a:gd name="connsiteY25" fmla="*/ 64737 h 1893537"/>
              <a:gd name="connsiteX26" fmla="*/ 1772156 w 3139710"/>
              <a:gd name="connsiteY26" fmla="*/ 0 h 1893537"/>
              <a:gd name="connsiteX27" fmla="*/ 1909721 w 3139710"/>
              <a:gd name="connsiteY27" fmla="*/ 40461 h 1893537"/>
              <a:gd name="connsiteX28" fmla="*/ 2298138 w 3139710"/>
              <a:gd name="connsiteY28" fmla="*/ 72829 h 1893537"/>
              <a:gd name="connsiteX29" fmla="*/ 2468071 w 3139710"/>
              <a:gd name="connsiteY29" fmla="*/ 121381 h 1893537"/>
              <a:gd name="connsiteX30" fmla="*/ 2735108 w 3139710"/>
              <a:gd name="connsiteY30" fmla="*/ 210393 h 1893537"/>
              <a:gd name="connsiteX31" fmla="*/ 3002145 w 3139710"/>
              <a:gd name="connsiteY31" fmla="*/ 186117 h 1893537"/>
              <a:gd name="connsiteX32" fmla="*/ 3042606 w 3139710"/>
              <a:gd name="connsiteY32" fmla="*/ 380326 h 1893537"/>
              <a:gd name="connsiteX33" fmla="*/ 3123526 w 3139710"/>
              <a:gd name="connsiteY33" fmla="*/ 1027689 h 1893537"/>
              <a:gd name="connsiteX34" fmla="*/ 3123526 w 3139710"/>
              <a:gd name="connsiteY34" fmla="*/ 1594131 h 1893537"/>
              <a:gd name="connsiteX35" fmla="*/ 2686556 w 3139710"/>
              <a:gd name="connsiteY35" fmla="*/ 1626499 h 1893537"/>
              <a:gd name="connsiteX36" fmla="*/ 2500439 w 3139710"/>
              <a:gd name="connsiteY36" fmla="*/ 1561763 h 1893537"/>
              <a:gd name="connsiteX37" fmla="*/ 2419519 w 3139710"/>
              <a:gd name="connsiteY37" fmla="*/ 1537487 h 1893537"/>
              <a:gd name="connsiteX38" fmla="*/ 2168666 w 3139710"/>
              <a:gd name="connsiteY38" fmla="*/ 1472751 h 1893537"/>
              <a:gd name="connsiteX39" fmla="*/ 1885445 w 3139710"/>
              <a:gd name="connsiteY39" fmla="*/ 1505119 h 1893537"/>
              <a:gd name="connsiteX40" fmla="*/ 1602223 w 3139710"/>
              <a:gd name="connsiteY40" fmla="*/ 1497027 h 1893537"/>
              <a:gd name="connsiteX41" fmla="*/ 1497027 w 3139710"/>
              <a:gd name="connsiteY41" fmla="*/ 1521303 h 1893537"/>
              <a:gd name="connsiteX42" fmla="*/ 1472751 w 3139710"/>
              <a:gd name="connsiteY42" fmla="*/ 1529395 h 1893537"/>
              <a:gd name="connsiteX43" fmla="*/ 1448475 w 3139710"/>
              <a:gd name="connsiteY43" fmla="*/ 1521303 h 1893537"/>
              <a:gd name="connsiteX44" fmla="*/ 1440383 w 3139710"/>
              <a:gd name="connsiteY44" fmla="*/ 1497027 h 1893537"/>
              <a:gd name="connsiteX45" fmla="*/ 1448475 w 3139710"/>
              <a:gd name="connsiteY45" fmla="*/ 1335186 h 1893537"/>
              <a:gd name="connsiteX46" fmla="*/ 1464659 w 3139710"/>
              <a:gd name="connsiteY46" fmla="*/ 1286634 h 1893537"/>
              <a:gd name="connsiteX47" fmla="*/ 1472751 w 3139710"/>
              <a:gd name="connsiteY47" fmla="*/ 1221898 h 1893537"/>
              <a:gd name="connsiteX48" fmla="*/ 1488935 w 3139710"/>
              <a:gd name="connsiteY48" fmla="*/ 1197622 h 1893537"/>
              <a:gd name="connsiteX49" fmla="*/ 1480843 w 3139710"/>
              <a:gd name="connsiteY49" fmla="*/ 1116701 h 1893537"/>
              <a:gd name="connsiteX50" fmla="*/ 1472751 w 3139710"/>
              <a:gd name="connsiteY50" fmla="*/ 1092425 h 1893537"/>
              <a:gd name="connsiteX51" fmla="*/ 1448475 w 3139710"/>
              <a:gd name="connsiteY51" fmla="*/ 1084333 h 1893537"/>
              <a:gd name="connsiteX52" fmla="*/ 1424199 w 3139710"/>
              <a:gd name="connsiteY52" fmla="*/ 1068149 h 1893537"/>
              <a:gd name="connsiteX53" fmla="*/ 1286634 w 3139710"/>
              <a:gd name="connsiteY53" fmla="*/ 1051965 h 1893537"/>
              <a:gd name="connsiteX54" fmla="*/ 1181437 w 3139710"/>
              <a:gd name="connsiteY54" fmla="*/ 1027689 h 1893537"/>
              <a:gd name="connsiteX55" fmla="*/ 1149069 w 3139710"/>
              <a:gd name="connsiteY55" fmla="*/ 1019597 h 1893537"/>
              <a:gd name="connsiteX56" fmla="*/ 1060057 w 3139710"/>
              <a:gd name="connsiteY56" fmla="*/ 1003413 h 1893537"/>
              <a:gd name="connsiteX57" fmla="*/ 1019597 w 3139710"/>
              <a:gd name="connsiteY57" fmla="*/ 1011505 h 1893537"/>
              <a:gd name="connsiteX58" fmla="*/ 971045 w 3139710"/>
              <a:gd name="connsiteY58" fmla="*/ 1043873 h 1893537"/>
              <a:gd name="connsiteX59" fmla="*/ 946768 w 3139710"/>
              <a:gd name="connsiteY59" fmla="*/ 1051965 h 1893537"/>
              <a:gd name="connsiteX60" fmla="*/ 922492 w 3139710"/>
              <a:gd name="connsiteY60" fmla="*/ 1068149 h 1893537"/>
              <a:gd name="connsiteX61" fmla="*/ 873940 w 3139710"/>
              <a:gd name="connsiteY61" fmla="*/ 1084333 h 1893537"/>
              <a:gd name="connsiteX62" fmla="*/ 865848 w 3139710"/>
              <a:gd name="connsiteY62" fmla="*/ 1108609 h 1893537"/>
              <a:gd name="connsiteX63" fmla="*/ 841572 w 3139710"/>
              <a:gd name="connsiteY63" fmla="*/ 1116701 h 1893537"/>
              <a:gd name="connsiteX64" fmla="*/ 550259 w 3139710"/>
              <a:gd name="connsiteY64" fmla="*/ 1149069 h 1893537"/>
              <a:gd name="connsiteX65" fmla="*/ 525983 w 3139710"/>
              <a:gd name="connsiteY65" fmla="*/ 1165253 h 1893537"/>
              <a:gd name="connsiteX66" fmla="*/ 493614 w 3139710"/>
              <a:gd name="connsiteY66" fmla="*/ 1270450 h 1893537"/>
              <a:gd name="connsiteX67" fmla="*/ 501706 w 3139710"/>
              <a:gd name="connsiteY67" fmla="*/ 1391830 h 1893537"/>
              <a:gd name="connsiteX68" fmla="*/ 509799 w 3139710"/>
              <a:gd name="connsiteY68" fmla="*/ 1416107 h 1893537"/>
              <a:gd name="connsiteX69" fmla="*/ 558351 w 3139710"/>
              <a:gd name="connsiteY69" fmla="*/ 1432291 h 1893537"/>
              <a:gd name="connsiteX70" fmla="*/ 639271 w 3139710"/>
              <a:gd name="connsiteY70" fmla="*/ 1448475 h 1893537"/>
              <a:gd name="connsiteX71" fmla="*/ 712099 w 3139710"/>
              <a:gd name="connsiteY71" fmla="*/ 1464659 h 1893537"/>
              <a:gd name="connsiteX72" fmla="*/ 728283 w 3139710"/>
              <a:gd name="connsiteY72" fmla="*/ 1488935 h 1893537"/>
              <a:gd name="connsiteX73" fmla="*/ 768744 w 3139710"/>
              <a:gd name="connsiteY73" fmla="*/ 1521303 h 1893537"/>
              <a:gd name="connsiteX74" fmla="*/ 801112 w 3139710"/>
              <a:gd name="connsiteY74" fmla="*/ 1594131 h 1893537"/>
              <a:gd name="connsiteX75" fmla="*/ 776836 w 3139710"/>
              <a:gd name="connsiteY75" fmla="*/ 1755972 h 1893537"/>
              <a:gd name="connsiteX76" fmla="*/ 776836 w 3139710"/>
              <a:gd name="connsiteY76" fmla="*/ 1755972 h 1893537"/>
              <a:gd name="connsiteX77" fmla="*/ 768744 w 3139710"/>
              <a:gd name="connsiteY77" fmla="*/ 1796432 h 1893537"/>
              <a:gd name="connsiteX78" fmla="*/ 744468 w 3139710"/>
              <a:gd name="connsiteY78" fmla="*/ 1812616 h 1893537"/>
              <a:gd name="connsiteX79" fmla="*/ 720191 w 3139710"/>
              <a:gd name="connsiteY79" fmla="*/ 1853076 h 1893537"/>
              <a:gd name="connsiteX80" fmla="*/ 671639 w 3139710"/>
              <a:gd name="connsiteY80" fmla="*/ 1869261 h 1893537"/>
              <a:gd name="connsiteX81" fmla="*/ 614995 w 3139710"/>
              <a:gd name="connsiteY81" fmla="*/ 1885445 h 1893537"/>
              <a:gd name="connsiteX82" fmla="*/ 428878 w 3139710"/>
              <a:gd name="connsiteY82" fmla="*/ 1893537 h 1893537"/>
              <a:gd name="connsiteX83" fmla="*/ 307498 w 3139710"/>
              <a:gd name="connsiteY83" fmla="*/ 1885445 h 1893537"/>
              <a:gd name="connsiteX84" fmla="*/ 258945 w 3139710"/>
              <a:gd name="connsiteY84" fmla="*/ 1869261 h 1893537"/>
              <a:gd name="connsiteX85" fmla="*/ 234669 w 3139710"/>
              <a:gd name="connsiteY85" fmla="*/ 1861168 h 1893537"/>
              <a:gd name="connsiteX86" fmla="*/ 210393 w 3139710"/>
              <a:gd name="connsiteY86" fmla="*/ 1844984 h 1893537"/>
              <a:gd name="connsiteX87" fmla="*/ 113289 w 3139710"/>
              <a:gd name="connsiteY87" fmla="*/ 1820708 h 1893537"/>
              <a:gd name="connsiteX88" fmla="*/ 145657 w 3139710"/>
              <a:gd name="connsiteY88" fmla="*/ 1820708 h 1893537"/>
              <a:gd name="connsiteX0" fmla="*/ 157795 w 3151848"/>
              <a:gd name="connsiteY0" fmla="*/ 1820708 h 1893537"/>
              <a:gd name="connsiteX1" fmla="*/ 149703 w 3151848"/>
              <a:gd name="connsiteY1" fmla="*/ 1796432 h 1893537"/>
              <a:gd name="connsiteX2" fmla="*/ 133519 w 3151848"/>
              <a:gd name="connsiteY2" fmla="*/ 1772156 h 1893537"/>
              <a:gd name="connsiteX3" fmla="*/ 125427 w 3151848"/>
              <a:gd name="connsiteY3" fmla="*/ 1683144 h 1893537"/>
              <a:gd name="connsiteX4" fmla="*/ 117335 w 3151848"/>
              <a:gd name="connsiteY4" fmla="*/ 1626499 h 1893537"/>
              <a:gd name="connsiteX5" fmla="*/ 101151 w 3151848"/>
              <a:gd name="connsiteY5" fmla="*/ 1480843 h 1893537"/>
              <a:gd name="connsiteX6" fmla="*/ 84967 w 3151848"/>
              <a:gd name="connsiteY6" fmla="*/ 1294726 h 1893537"/>
              <a:gd name="connsiteX7" fmla="*/ 68783 w 3151848"/>
              <a:gd name="connsiteY7" fmla="*/ 1246174 h 1893537"/>
              <a:gd name="connsiteX8" fmla="*/ 60691 w 3151848"/>
              <a:gd name="connsiteY8" fmla="*/ 1221898 h 1893537"/>
              <a:gd name="connsiteX9" fmla="*/ 28322 w 3151848"/>
              <a:gd name="connsiteY9" fmla="*/ 1132885 h 1893537"/>
              <a:gd name="connsiteX10" fmla="*/ 20230 w 3151848"/>
              <a:gd name="connsiteY10" fmla="*/ 1068149 h 1893537"/>
              <a:gd name="connsiteX11" fmla="*/ 20230 w 3151848"/>
              <a:gd name="connsiteY11" fmla="*/ 776836 h 1893537"/>
              <a:gd name="connsiteX12" fmla="*/ 141611 w 3151848"/>
              <a:gd name="connsiteY12" fmla="*/ 517891 h 1893537"/>
              <a:gd name="connsiteX13" fmla="*/ 222531 w 3151848"/>
              <a:gd name="connsiteY13" fmla="*/ 501707 h 1893537"/>
              <a:gd name="connsiteX14" fmla="*/ 271083 w 3151848"/>
              <a:gd name="connsiteY14" fmla="*/ 517891 h 1893537"/>
              <a:gd name="connsiteX15" fmla="*/ 416740 w 3151848"/>
              <a:gd name="connsiteY15" fmla="*/ 574535 h 1893537"/>
              <a:gd name="connsiteX16" fmla="*/ 586673 w 3151848"/>
              <a:gd name="connsiteY16" fmla="*/ 606903 h 1893537"/>
              <a:gd name="connsiteX17" fmla="*/ 635225 w 3151848"/>
              <a:gd name="connsiteY17" fmla="*/ 623087 h 1893537"/>
              <a:gd name="connsiteX18" fmla="*/ 797066 w 3151848"/>
              <a:gd name="connsiteY18" fmla="*/ 655455 h 1893537"/>
              <a:gd name="connsiteX19" fmla="*/ 869894 w 3151848"/>
              <a:gd name="connsiteY19" fmla="*/ 671639 h 1893537"/>
              <a:gd name="connsiteX20" fmla="*/ 1379692 w 3151848"/>
              <a:gd name="connsiteY20" fmla="*/ 679731 h 1893537"/>
              <a:gd name="connsiteX21" fmla="*/ 1460613 w 3151848"/>
              <a:gd name="connsiteY21" fmla="*/ 614995 h 1893537"/>
              <a:gd name="connsiteX22" fmla="*/ 1525349 w 3151848"/>
              <a:gd name="connsiteY22" fmla="*/ 550259 h 1893537"/>
              <a:gd name="connsiteX23" fmla="*/ 1557717 w 3151848"/>
              <a:gd name="connsiteY23" fmla="*/ 194209 h 1893537"/>
              <a:gd name="connsiteX24" fmla="*/ 1565809 w 3151848"/>
              <a:gd name="connsiteY24" fmla="*/ 64737 h 1893537"/>
              <a:gd name="connsiteX25" fmla="*/ 1784294 w 3151848"/>
              <a:gd name="connsiteY25" fmla="*/ 0 h 1893537"/>
              <a:gd name="connsiteX26" fmla="*/ 1921859 w 3151848"/>
              <a:gd name="connsiteY26" fmla="*/ 40461 h 1893537"/>
              <a:gd name="connsiteX27" fmla="*/ 2310276 w 3151848"/>
              <a:gd name="connsiteY27" fmla="*/ 72829 h 1893537"/>
              <a:gd name="connsiteX28" fmla="*/ 2480209 w 3151848"/>
              <a:gd name="connsiteY28" fmla="*/ 121381 h 1893537"/>
              <a:gd name="connsiteX29" fmla="*/ 2747246 w 3151848"/>
              <a:gd name="connsiteY29" fmla="*/ 210393 h 1893537"/>
              <a:gd name="connsiteX30" fmla="*/ 3014283 w 3151848"/>
              <a:gd name="connsiteY30" fmla="*/ 186117 h 1893537"/>
              <a:gd name="connsiteX31" fmla="*/ 3054744 w 3151848"/>
              <a:gd name="connsiteY31" fmla="*/ 380326 h 1893537"/>
              <a:gd name="connsiteX32" fmla="*/ 3135664 w 3151848"/>
              <a:gd name="connsiteY32" fmla="*/ 1027689 h 1893537"/>
              <a:gd name="connsiteX33" fmla="*/ 3135664 w 3151848"/>
              <a:gd name="connsiteY33" fmla="*/ 1594131 h 1893537"/>
              <a:gd name="connsiteX34" fmla="*/ 2698694 w 3151848"/>
              <a:gd name="connsiteY34" fmla="*/ 1626499 h 1893537"/>
              <a:gd name="connsiteX35" fmla="*/ 2512577 w 3151848"/>
              <a:gd name="connsiteY35" fmla="*/ 1561763 h 1893537"/>
              <a:gd name="connsiteX36" fmla="*/ 2431657 w 3151848"/>
              <a:gd name="connsiteY36" fmla="*/ 1537487 h 1893537"/>
              <a:gd name="connsiteX37" fmla="*/ 2180804 w 3151848"/>
              <a:gd name="connsiteY37" fmla="*/ 1472751 h 1893537"/>
              <a:gd name="connsiteX38" fmla="*/ 1897583 w 3151848"/>
              <a:gd name="connsiteY38" fmla="*/ 1505119 h 1893537"/>
              <a:gd name="connsiteX39" fmla="*/ 1614361 w 3151848"/>
              <a:gd name="connsiteY39" fmla="*/ 1497027 h 1893537"/>
              <a:gd name="connsiteX40" fmla="*/ 1509165 w 3151848"/>
              <a:gd name="connsiteY40" fmla="*/ 1521303 h 1893537"/>
              <a:gd name="connsiteX41" fmla="*/ 1484889 w 3151848"/>
              <a:gd name="connsiteY41" fmla="*/ 1529395 h 1893537"/>
              <a:gd name="connsiteX42" fmla="*/ 1460613 w 3151848"/>
              <a:gd name="connsiteY42" fmla="*/ 1521303 h 1893537"/>
              <a:gd name="connsiteX43" fmla="*/ 1452521 w 3151848"/>
              <a:gd name="connsiteY43" fmla="*/ 1497027 h 1893537"/>
              <a:gd name="connsiteX44" fmla="*/ 1460613 w 3151848"/>
              <a:gd name="connsiteY44" fmla="*/ 1335186 h 1893537"/>
              <a:gd name="connsiteX45" fmla="*/ 1476797 w 3151848"/>
              <a:gd name="connsiteY45" fmla="*/ 1286634 h 1893537"/>
              <a:gd name="connsiteX46" fmla="*/ 1484889 w 3151848"/>
              <a:gd name="connsiteY46" fmla="*/ 1221898 h 1893537"/>
              <a:gd name="connsiteX47" fmla="*/ 1501073 w 3151848"/>
              <a:gd name="connsiteY47" fmla="*/ 1197622 h 1893537"/>
              <a:gd name="connsiteX48" fmla="*/ 1492981 w 3151848"/>
              <a:gd name="connsiteY48" fmla="*/ 1116701 h 1893537"/>
              <a:gd name="connsiteX49" fmla="*/ 1484889 w 3151848"/>
              <a:gd name="connsiteY49" fmla="*/ 1092425 h 1893537"/>
              <a:gd name="connsiteX50" fmla="*/ 1460613 w 3151848"/>
              <a:gd name="connsiteY50" fmla="*/ 1084333 h 1893537"/>
              <a:gd name="connsiteX51" fmla="*/ 1436337 w 3151848"/>
              <a:gd name="connsiteY51" fmla="*/ 1068149 h 1893537"/>
              <a:gd name="connsiteX52" fmla="*/ 1298772 w 3151848"/>
              <a:gd name="connsiteY52" fmla="*/ 1051965 h 1893537"/>
              <a:gd name="connsiteX53" fmla="*/ 1193575 w 3151848"/>
              <a:gd name="connsiteY53" fmla="*/ 1027689 h 1893537"/>
              <a:gd name="connsiteX54" fmla="*/ 1161207 w 3151848"/>
              <a:gd name="connsiteY54" fmla="*/ 1019597 h 1893537"/>
              <a:gd name="connsiteX55" fmla="*/ 1072195 w 3151848"/>
              <a:gd name="connsiteY55" fmla="*/ 1003413 h 1893537"/>
              <a:gd name="connsiteX56" fmla="*/ 1031735 w 3151848"/>
              <a:gd name="connsiteY56" fmla="*/ 1011505 h 1893537"/>
              <a:gd name="connsiteX57" fmla="*/ 983183 w 3151848"/>
              <a:gd name="connsiteY57" fmla="*/ 1043873 h 1893537"/>
              <a:gd name="connsiteX58" fmla="*/ 958906 w 3151848"/>
              <a:gd name="connsiteY58" fmla="*/ 1051965 h 1893537"/>
              <a:gd name="connsiteX59" fmla="*/ 934630 w 3151848"/>
              <a:gd name="connsiteY59" fmla="*/ 1068149 h 1893537"/>
              <a:gd name="connsiteX60" fmla="*/ 886078 w 3151848"/>
              <a:gd name="connsiteY60" fmla="*/ 1084333 h 1893537"/>
              <a:gd name="connsiteX61" fmla="*/ 877986 w 3151848"/>
              <a:gd name="connsiteY61" fmla="*/ 1108609 h 1893537"/>
              <a:gd name="connsiteX62" fmla="*/ 853710 w 3151848"/>
              <a:gd name="connsiteY62" fmla="*/ 1116701 h 1893537"/>
              <a:gd name="connsiteX63" fmla="*/ 562397 w 3151848"/>
              <a:gd name="connsiteY63" fmla="*/ 1149069 h 1893537"/>
              <a:gd name="connsiteX64" fmla="*/ 538121 w 3151848"/>
              <a:gd name="connsiteY64" fmla="*/ 1165253 h 1893537"/>
              <a:gd name="connsiteX65" fmla="*/ 505752 w 3151848"/>
              <a:gd name="connsiteY65" fmla="*/ 1270450 h 1893537"/>
              <a:gd name="connsiteX66" fmla="*/ 513844 w 3151848"/>
              <a:gd name="connsiteY66" fmla="*/ 1391830 h 1893537"/>
              <a:gd name="connsiteX67" fmla="*/ 521937 w 3151848"/>
              <a:gd name="connsiteY67" fmla="*/ 1416107 h 1893537"/>
              <a:gd name="connsiteX68" fmla="*/ 570489 w 3151848"/>
              <a:gd name="connsiteY68" fmla="*/ 1432291 h 1893537"/>
              <a:gd name="connsiteX69" fmla="*/ 651409 w 3151848"/>
              <a:gd name="connsiteY69" fmla="*/ 1448475 h 1893537"/>
              <a:gd name="connsiteX70" fmla="*/ 724237 w 3151848"/>
              <a:gd name="connsiteY70" fmla="*/ 1464659 h 1893537"/>
              <a:gd name="connsiteX71" fmla="*/ 740421 w 3151848"/>
              <a:gd name="connsiteY71" fmla="*/ 1488935 h 1893537"/>
              <a:gd name="connsiteX72" fmla="*/ 780882 w 3151848"/>
              <a:gd name="connsiteY72" fmla="*/ 1521303 h 1893537"/>
              <a:gd name="connsiteX73" fmla="*/ 813250 w 3151848"/>
              <a:gd name="connsiteY73" fmla="*/ 1594131 h 1893537"/>
              <a:gd name="connsiteX74" fmla="*/ 788974 w 3151848"/>
              <a:gd name="connsiteY74" fmla="*/ 1755972 h 1893537"/>
              <a:gd name="connsiteX75" fmla="*/ 788974 w 3151848"/>
              <a:gd name="connsiteY75" fmla="*/ 1755972 h 1893537"/>
              <a:gd name="connsiteX76" fmla="*/ 780882 w 3151848"/>
              <a:gd name="connsiteY76" fmla="*/ 1796432 h 1893537"/>
              <a:gd name="connsiteX77" fmla="*/ 756606 w 3151848"/>
              <a:gd name="connsiteY77" fmla="*/ 1812616 h 1893537"/>
              <a:gd name="connsiteX78" fmla="*/ 732329 w 3151848"/>
              <a:gd name="connsiteY78" fmla="*/ 1853076 h 1893537"/>
              <a:gd name="connsiteX79" fmla="*/ 683777 w 3151848"/>
              <a:gd name="connsiteY79" fmla="*/ 1869261 h 1893537"/>
              <a:gd name="connsiteX80" fmla="*/ 627133 w 3151848"/>
              <a:gd name="connsiteY80" fmla="*/ 1885445 h 1893537"/>
              <a:gd name="connsiteX81" fmla="*/ 441016 w 3151848"/>
              <a:gd name="connsiteY81" fmla="*/ 1893537 h 1893537"/>
              <a:gd name="connsiteX82" fmla="*/ 319636 w 3151848"/>
              <a:gd name="connsiteY82" fmla="*/ 1885445 h 1893537"/>
              <a:gd name="connsiteX83" fmla="*/ 271083 w 3151848"/>
              <a:gd name="connsiteY83" fmla="*/ 1869261 h 1893537"/>
              <a:gd name="connsiteX84" fmla="*/ 246807 w 3151848"/>
              <a:gd name="connsiteY84" fmla="*/ 1861168 h 1893537"/>
              <a:gd name="connsiteX85" fmla="*/ 222531 w 3151848"/>
              <a:gd name="connsiteY85" fmla="*/ 1844984 h 1893537"/>
              <a:gd name="connsiteX86" fmla="*/ 125427 w 3151848"/>
              <a:gd name="connsiteY86" fmla="*/ 1820708 h 1893537"/>
              <a:gd name="connsiteX87" fmla="*/ 157795 w 3151848"/>
              <a:gd name="connsiteY87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59342 w 3150499"/>
              <a:gd name="connsiteY8" fmla="*/ 1221898 h 1893537"/>
              <a:gd name="connsiteX9" fmla="*/ 26973 w 3150499"/>
              <a:gd name="connsiteY9" fmla="*/ 1132885 h 1893537"/>
              <a:gd name="connsiteX10" fmla="*/ 18881 w 3150499"/>
              <a:gd name="connsiteY10" fmla="*/ 776836 h 1893537"/>
              <a:gd name="connsiteX11" fmla="*/ 140262 w 3150499"/>
              <a:gd name="connsiteY11" fmla="*/ 517891 h 1893537"/>
              <a:gd name="connsiteX12" fmla="*/ 221182 w 3150499"/>
              <a:gd name="connsiteY12" fmla="*/ 501707 h 1893537"/>
              <a:gd name="connsiteX13" fmla="*/ 269734 w 3150499"/>
              <a:gd name="connsiteY13" fmla="*/ 517891 h 1893537"/>
              <a:gd name="connsiteX14" fmla="*/ 415391 w 3150499"/>
              <a:gd name="connsiteY14" fmla="*/ 574535 h 1893537"/>
              <a:gd name="connsiteX15" fmla="*/ 585324 w 3150499"/>
              <a:gd name="connsiteY15" fmla="*/ 606903 h 1893537"/>
              <a:gd name="connsiteX16" fmla="*/ 633876 w 3150499"/>
              <a:gd name="connsiteY16" fmla="*/ 623087 h 1893537"/>
              <a:gd name="connsiteX17" fmla="*/ 795717 w 3150499"/>
              <a:gd name="connsiteY17" fmla="*/ 655455 h 1893537"/>
              <a:gd name="connsiteX18" fmla="*/ 868545 w 3150499"/>
              <a:gd name="connsiteY18" fmla="*/ 671639 h 1893537"/>
              <a:gd name="connsiteX19" fmla="*/ 1378343 w 3150499"/>
              <a:gd name="connsiteY19" fmla="*/ 679731 h 1893537"/>
              <a:gd name="connsiteX20" fmla="*/ 1459264 w 3150499"/>
              <a:gd name="connsiteY20" fmla="*/ 614995 h 1893537"/>
              <a:gd name="connsiteX21" fmla="*/ 1524000 w 3150499"/>
              <a:gd name="connsiteY21" fmla="*/ 550259 h 1893537"/>
              <a:gd name="connsiteX22" fmla="*/ 1556368 w 3150499"/>
              <a:gd name="connsiteY22" fmla="*/ 194209 h 1893537"/>
              <a:gd name="connsiteX23" fmla="*/ 1564460 w 3150499"/>
              <a:gd name="connsiteY23" fmla="*/ 64737 h 1893537"/>
              <a:gd name="connsiteX24" fmla="*/ 1782945 w 3150499"/>
              <a:gd name="connsiteY24" fmla="*/ 0 h 1893537"/>
              <a:gd name="connsiteX25" fmla="*/ 1920510 w 3150499"/>
              <a:gd name="connsiteY25" fmla="*/ 40461 h 1893537"/>
              <a:gd name="connsiteX26" fmla="*/ 2308927 w 3150499"/>
              <a:gd name="connsiteY26" fmla="*/ 72829 h 1893537"/>
              <a:gd name="connsiteX27" fmla="*/ 2478860 w 3150499"/>
              <a:gd name="connsiteY27" fmla="*/ 121381 h 1893537"/>
              <a:gd name="connsiteX28" fmla="*/ 2745897 w 3150499"/>
              <a:gd name="connsiteY28" fmla="*/ 210393 h 1893537"/>
              <a:gd name="connsiteX29" fmla="*/ 3012934 w 3150499"/>
              <a:gd name="connsiteY29" fmla="*/ 186117 h 1893537"/>
              <a:gd name="connsiteX30" fmla="*/ 3053395 w 3150499"/>
              <a:gd name="connsiteY30" fmla="*/ 380326 h 1893537"/>
              <a:gd name="connsiteX31" fmla="*/ 3134315 w 3150499"/>
              <a:gd name="connsiteY31" fmla="*/ 1027689 h 1893537"/>
              <a:gd name="connsiteX32" fmla="*/ 3134315 w 3150499"/>
              <a:gd name="connsiteY32" fmla="*/ 1594131 h 1893537"/>
              <a:gd name="connsiteX33" fmla="*/ 2697345 w 3150499"/>
              <a:gd name="connsiteY33" fmla="*/ 1626499 h 1893537"/>
              <a:gd name="connsiteX34" fmla="*/ 2511228 w 3150499"/>
              <a:gd name="connsiteY34" fmla="*/ 1561763 h 1893537"/>
              <a:gd name="connsiteX35" fmla="*/ 2430308 w 3150499"/>
              <a:gd name="connsiteY35" fmla="*/ 1537487 h 1893537"/>
              <a:gd name="connsiteX36" fmla="*/ 2179455 w 3150499"/>
              <a:gd name="connsiteY36" fmla="*/ 1472751 h 1893537"/>
              <a:gd name="connsiteX37" fmla="*/ 1896234 w 3150499"/>
              <a:gd name="connsiteY37" fmla="*/ 1505119 h 1893537"/>
              <a:gd name="connsiteX38" fmla="*/ 1613012 w 3150499"/>
              <a:gd name="connsiteY38" fmla="*/ 1497027 h 1893537"/>
              <a:gd name="connsiteX39" fmla="*/ 1507816 w 3150499"/>
              <a:gd name="connsiteY39" fmla="*/ 1521303 h 1893537"/>
              <a:gd name="connsiteX40" fmla="*/ 1483540 w 3150499"/>
              <a:gd name="connsiteY40" fmla="*/ 1529395 h 1893537"/>
              <a:gd name="connsiteX41" fmla="*/ 1459264 w 3150499"/>
              <a:gd name="connsiteY41" fmla="*/ 1521303 h 1893537"/>
              <a:gd name="connsiteX42" fmla="*/ 1451172 w 3150499"/>
              <a:gd name="connsiteY42" fmla="*/ 1497027 h 1893537"/>
              <a:gd name="connsiteX43" fmla="*/ 1459264 w 3150499"/>
              <a:gd name="connsiteY43" fmla="*/ 1335186 h 1893537"/>
              <a:gd name="connsiteX44" fmla="*/ 1475448 w 3150499"/>
              <a:gd name="connsiteY44" fmla="*/ 1286634 h 1893537"/>
              <a:gd name="connsiteX45" fmla="*/ 1483540 w 3150499"/>
              <a:gd name="connsiteY45" fmla="*/ 1221898 h 1893537"/>
              <a:gd name="connsiteX46" fmla="*/ 1499724 w 3150499"/>
              <a:gd name="connsiteY46" fmla="*/ 1197622 h 1893537"/>
              <a:gd name="connsiteX47" fmla="*/ 1491632 w 3150499"/>
              <a:gd name="connsiteY47" fmla="*/ 1116701 h 1893537"/>
              <a:gd name="connsiteX48" fmla="*/ 1483540 w 3150499"/>
              <a:gd name="connsiteY48" fmla="*/ 1092425 h 1893537"/>
              <a:gd name="connsiteX49" fmla="*/ 1459264 w 3150499"/>
              <a:gd name="connsiteY49" fmla="*/ 1084333 h 1893537"/>
              <a:gd name="connsiteX50" fmla="*/ 1434988 w 3150499"/>
              <a:gd name="connsiteY50" fmla="*/ 1068149 h 1893537"/>
              <a:gd name="connsiteX51" fmla="*/ 1297423 w 3150499"/>
              <a:gd name="connsiteY51" fmla="*/ 1051965 h 1893537"/>
              <a:gd name="connsiteX52" fmla="*/ 1192226 w 3150499"/>
              <a:gd name="connsiteY52" fmla="*/ 1027689 h 1893537"/>
              <a:gd name="connsiteX53" fmla="*/ 1159858 w 3150499"/>
              <a:gd name="connsiteY53" fmla="*/ 1019597 h 1893537"/>
              <a:gd name="connsiteX54" fmla="*/ 1070846 w 3150499"/>
              <a:gd name="connsiteY54" fmla="*/ 1003413 h 1893537"/>
              <a:gd name="connsiteX55" fmla="*/ 1030386 w 3150499"/>
              <a:gd name="connsiteY55" fmla="*/ 1011505 h 1893537"/>
              <a:gd name="connsiteX56" fmla="*/ 981834 w 3150499"/>
              <a:gd name="connsiteY56" fmla="*/ 1043873 h 1893537"/>
              <a:gd name="connsiteX57" fmla="*/ 957557 w 3150499"/>
              <a:gd name="connsiteY57" fmla="*/ 1051965 h 1893537"/>
              <a:gd name="connsiteX58" fmla="*/ 933281 w 3150499"/>
              <a:gd name="connsiteY58" fmla="*/ 1068149 h 1893537"/>
              <a:gd name="connsiteX59" fmla="*/ 884729 w 3150499"/>
              <a:gd name="connsiteY59" fmla="*/ 1084333 h 1893537"/>
              <a:gd name="connsiteX60" fmla="*/ 876637 w 3150499"/>
              <a:gd name="connsiteY60" fmla="*/ 1108609 h 1893537"/>
              <a:gd name="connsiteX61" fmla="*/ 852361 w 3150499"/>
              <a:gd name="connsiteY61" fmla="*/ 1116701 h 1893537"/>
              <a:gd name="connsiteX62" fmla="*/ 561048 w 3150499"/>
              <a:gd name="connsiteY62" fmla="*/ 1149069 h 1893537"/>
              <a:gd name="connsiteX63" fmla="*/ 536772 w 3150499"/>
              <a:gd name="connsiteY63" fmla="*/ 1165253 h 1893537"/>
              <a:gd name="connsiteX64" fmla="*/ 504403 w 3150499"/>
              <a:gd name="connsiteY64" fmla="*/ 1270450 h 1893537"/>
              <a:gd name="connsiteX65" fmla="*/ 512495 w 3150499"/>
              <a:gd name="connsiteY65" fmla="*/ 1391830 h 1893537"/>
              <a:gd name="connsiteX66" fmla="*/ 520588 w 3150499"/>
              <a:gd name="connsiteY66" fmla="*/ 1416107 h 1893537"/>
              <a:gd name="connsiteX67" fmla="*/ 569140 w 3150499"/>
              <a:gd name="connsiteY67" fmla="*/ 1432291 h 1893537"/>
              <a:gd name="connsiteX68" fmla="*/ 650060 w 3150499"/>
              <a:gd name="connsiteY68" fmla="*/ 1448475 h 1893537"/>
              <a:gd name="connsiteX69" fmla="*/ 722888 w 3150499"/>
              <a:gd name="connsiteY69" fmla="*/ 1464659 h 1893537"/>
              <a:gd name="connsiteX70" fmla="*/ 739072 w 3150499"/>
              <a:gd name="connsiteY70" fmla="*/ 1488935 h 1893537"/>
              <a:gd name="connsiteX71" fmla="*/ 779533 w 3150499"/>
              <a:gd name="connsiteY71" fmla="*/ 1521303 h 1893537"/>
              <a:gd name="connsiteX72" fmla="*/ 811901 w 3150499"/>
              <a:gd name="connsiteY72" fmla="*/ 1594131 h 1893537"/>
              <a:gd name="connsiteX73" fmla="*/ 787625 w 3150499"/>
              <a:gd name="connsiteY73" fmla="*/ 1755972 h 1893537"/>
              <a:gd name="connsiteX74" fmla="*/ 787625 w 3150499"/>
              <a:gd name="connsiteY74" fmla="*/ 1755972 h 1893537"/>
              <a:gd name="connsiteX75" fmla="*/ 779533 w 3150499"/>
              <a:gd name="connsiteY75" fmla="*/ 1796432 h 1893537"/>
              <a:gd name="connsiteX76" fmla="*/ 755257 w 3150499"/>
              <a:gd name="connsiteY76" fmla="*/ 1812616 h 1893537"/>
              <a:gd name="connsiteX77" fmla="*/ 730980 w 3150499"/>
              <a:gd name="connsiteY77" fmla="*/ 1853076 h 1893537"/>
              <a:gd name="connsiteX78" fmla="*/ 682428 w 3150499"/>
              <a:gd name="connsiteY78" fmla="*/ 1869261 h 1893537"/>
              <a:gd name="connsiteX79" fmla="*/ 625784 w 3150499"/>
              <a:gd name="connsiteY79" fmla="*/ 1885445 h 1893537"/>
              <a:gd name="connsiteX80" fmla="*/ 439667 w 3150499"/>
              <a:gd name="connsiteY80" fmla="*/ 1893537 h 1893537"/>
              <a:gd name="connsiteX81" fmla="*/ 318287 w 3150499"/>
              <a:gd name="connsiteY81" fmla="*/ 1885445 h 1893537"/>
              <a:gd name="connsiteX82" fmla="*/ 269734 w 3150499"/>
              <a:gd name="connsiteY82" fmla="*/ 1869261 h 1893537"/>
              <a:gd name="connsiteX83" fmla="*/ 245458 w 3150499"/>
              <a:gd name="connsiteY83" fmla="*/ 1861168 h 1893537"/>
              <a:gd name="connsiteX84" fmla="*/ 221182 w 3150499"/>
              <a:gd name="connsiteY84" fmla="*/ 1844984 h 1893537"/>
              <a:gd name="connsiteX85" fmla="*/ 124078 w 3150499"/>
              <a:gd name="connsiteY85" fmla="*/ 1820708 h 1893537"/>
              <a:gd name="connsiteX86" fmla="*/ 156446 w 3150499"/>
              <a:gd name="connsiteY86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26973 w 3150499"/>
              <a:gd name="connsiteY8" fmla="*/ 1132885 h 1893537"/>
              <a:gd name="connsiteX9" fmla="*/ 18881 w 3150499"/>
              <a:gd name="connsiteY9" fmla="*/ 776836 h 1893537"/>
              <a:gd name="connsiteX10" fmla="*/ 140262 w 3150499"/>
              <a:gd name="connsiteY10" fmla="*/ 517891 h 1893537"/>
              <a:gd name="connsiteX11" fmla="*/ 221182 w 3150499"/>
              <a:gd name="connsiteY11" fmla="*/ 501707 h 1893537"/>
              <a:gd name="connsiteX12" fmla="*/ 269734 w 3150499"/>
              <a:gd name="connsiteY12" fmla="*/ 517891 h 1893537"/>
              <a:gd name="connsiteX13" fmla="*/ 415391 w 3150499"/>
              <a:gd name="connsiteY13" fmla="*/ 574535 h 1893537"/>
              <a:gd name="connsiteX14" fmla="*/ 585324 w 3150499"/>
              <a:gd name="connsiteY14" fmla="*/ 606903 h 1893537"/>
              <a:gd name="connsiteX15" fmla="*/ 633876 w 3150499"/>
              <a:gd name="connsiteY15" fmla="*/ 623087 h 1893537"/>
              <a:gd name="connsiteX16" fmla="*/ 795717 w 3150499"/>
              <a:gd name="connsiteY16" fmla="*/ 655455 h 1893537"/>
              <a:gd name="connsiteX17" fmla="*/ 868545 w 3150499"/>
              <a:gd name="connsiteY17" fmla="*/ 671639 h 1893537"/>
              <a:gd name="connsiteX18" fmla="*/ 1378343 w 3150499"/>
              <a:gd name="connsiteY18" fmla="*/ 679731 h 1893537"/>
              <a:gd name="connsiteX19" fmla="*/ 1459264 w 3150499"/>
              <a:gd name="connsiteY19" fmla="*/ 614995 h 1893537"/>
              <a:gd name="connsiteX20" fmla="*/ 1524000 w 3150499"/>
              <a:gd name="connsiteY20" fmla="*/ 550259 h 1893537"/>
              <a:gd name="connsiteX21" fmla="*/ 1556368 w 3150499"/>
              <a:gd name="connsiteY21" fmla="*/ 194209 h 1893537"/>
              <a:gd name="connsiteX22" fmla="*/ 1564460 w 3150499"/>
              <a:gd name="connsiteY22" fmla="*/ 64737 h 1893537"/>
              <a:gd name="connsiteX23" fmla="*/ 1782945 w 3150499"/>
              <a:gd name="connsiteY23" fmla="*/ 0 h 1893537"/>
              <a:gd name="connsiteX24" fmla="*/ 1920510 w 3150499"/>
              <a:gd name="connsiteY24" fmla="*/ 40461 h 1893537"/>
              <a:gd name="connsiteX25" fmla="*/ 2308927 w 3150499"/>
              <a:gd name="connsiteY25" fmla="*/ 72829 h 1893537"/>
              <a:gd name="connsiteX26" fmla="*/ 2478860 w 3150499"/>
              <a:gd name="connsiteY26" fmla="*/ 121381 h 1893537"/>
              <a:gd name="connsiteX27" fmla="*/ 2745897 w 3150499"/>
              <a:gd name="connsiteY27" fmla="*/ 210393 h 1893537"/>
              <a:gd name="connsiteX28" fmla="*/ 3012934 w 3150499"/>
              <a:gd name="connsiteY28" fmla="*/ 186117 h 1893537"/>
              <a:gd name="connsiteX29" fmla="*/ 3053395 w 3150499"/>
              <a:gd name="connsiteY29" fmla="*/ 380326 h 1893537"/>
              <a:gd name="connsiteX30" fmla="*/ 3134315 w 3150499"/>
              <a:gd name="connsiteY30" fmla="*/ 1027689 h 1893537"/>
              <a:gd name="connsiteX31" fmla="*/ 3134315 w 3150499"/>
              <a:gd name="connsiteY31" fmla="*/ 1594131 h 1893537"/>
              <a:gd name="connsiteX32" fmla="*/ 2697345 w 3150499"/>
              <a:gd name="connsiteY32" fmla="*/ 1626499 h 1893537"/>
              <a:gd name="connsiteX33" fmla="*/ 2511228 w 3150499"/>
              <a:gd name="connsiteY33" fmla="*/ 1561763 h 1893537"/>
              <a:gd name="connsiteX34" fmla="*/ 2430308 w 3150499"/>
              <a:gd name="connsiteY34" fmla="*/ 1537487 h 1893537"/>
              <a:gd name="connsiteX35" fmla="*/ 2179455 w 3150499"/>
              <a:gd name="connsiteY35" fmla="*/ 1472751 h 1893537"/>
              <a:gd name="connsiteX36" fmla="*/ 1896234 w 3150499"/>
              <a:gd name="connsiteY36" fmla="*/ 1505119 h 1893537"/>
              <a:gd name="connsiteX37" fmla="*/ 1613012 w 3150499"/>
              <a:gd name="connsiteY37" fmla="*/ 1497027 h 1893537"/>
              <a:gd name="connsiteX38" fmla="*/ 1507816 w 3150499"/>
              <a:gd name="connsiteY38" fmla="*/ 1521303 h 1893537"/>
              <a:gd name="connsiteX39" fmla="*/ 1483540 w 3150499"/>
              <a:gd name="connsiteY39" fmla="*/ 1529395 h 1893537"/>
              <a:gd name="connsiteX40" fmla="*/ 1459264 w 3150499"/>
              <a:gd name="connsiteY40" fmla="*/ 1521303 h 1893537"/>
              <a:gd name="connsiteX41" fmla="*/ 1451172 w 3150499"/>
              <a:gd name="connsiteY41" fmla="*/ 1497027 h 1893537"/>
              <a:gd name="connsiteX42" fmla="*/ 1459264 w 3150499"/>
              <a:gd name="connsiteY42" fmla="*/ 1335186 h 1893537"/>
              <a:gd name="connsiteX43" fmla="*/ 1475448 w 3150499"/>
              <a:gd name="connsiteY43" fmla="*/ 1286634 h 1893537"/>
              <a:gd name="connsiteX44" fmla="*/ 1483540 w 3150499"/>
              <a:gd name="connsiteY44" fmla="*/ 1221898 h 1893537"/>
              <a:gd name="connsiteX45" fmla="*/ 1499724 w 3150499"/>
              <a:gd name="connsiteY45" fmla="*/ 1197622 h 1893537"/>
              <a:gd name="connsiteX46" fmla="*/ 1491632 w 3150499"/>
              <a:gd name="connsiteY46" fmla="*/ 1116701 h 1893537"/>
              <a:gd name="connsiteX47" fmla="*/ 1483540 w 3150499"/>
              <a:gd name="connsiteY47" fmla="*/ 1092425 h 1893537"/>
              <a:gd name="connsiteX48" fmla="*/ 1459264 w 3150499"/>
              <a:gd name="connsiteY48" fmla="*/ 1084333 h 1893537"/>
              <a:gd name="connsiteX49" fmla="*/ 1434988 w 3150499"/>
              <a:gd name="connsiteY49" fmla="*/ 1068149 h 1893537"/>
              <a:gd name="connsiteX50" fmla="*/ 1297423 w 3150499"/>
              <a:gd name="connsiteY50" fmla="*/ 1051965 h 1893537"/>
              <a:gd name="connsiteX51" fmla="*/ 1192226 w 3150499"/>
              <a:gd name="connsiteY51" fmla="*/ 1027689 h 1893537"/>
              <a:gd name="connsiteX52" fmla="*/ 1159858 w 3150499"/>
              <a:gd name="connsiteY52" fmla="*/ 1019597 h 1893537"/>
              <a:gd name="connsiteX53" fmla="*/ 1070846 w 3150499"/>
              <a:gd name="connsiteY53" fmla="*/ 1003413 h 1893537"/>
              <a:gd name="connsiteX54" fmla="*/ 1030386 w 3150499"/>
              <a:gd name="connsiteY54" fmla="*/ 1011505 h 1893537"/>
              <a:gd name="connsiteX55" fmla="*/ 981834 w 3150499"/>
              <a:gd name="connsiteY55" fmla="*/ 1043873 h 1893537"/>
              <a:gd name="connsiteX56" fmla="*/ 957557 w 3150499"/>
              <a:gd name="connsiteY56" fmla="*/ 1051965 h 1893537"/>
              <a:gd name="connsiteX57" fmla="*/ 933281 w 3150499"/>
              <a:gd name="connsiteY57" fmla="*/ 1068149 h 1893537"/>
              <a:gd name="connsiteX58" fmla="*/ 884729 w 3150499"/>
              <a:gd name="connsiteY58" fmla="*/ 1084333 h 1893537"/>
              <a:gd name="connsiteX59" fmla="*/ 876637 w 3150499"/>
              <a:gd name="connsiteY59" fmla="*/ 1108609 h 1893537"/>
              <a:gd name="connsiteX60" fmla="*/ 852361 w 3150499"/>
              <a:gd name="connsiteY60" fmla="*/ 1116701 h 1893537"/>
              <a:gd name="connsiteX61" fmla="*/ 561048 w 3150499"/>
              <a:gd name="connsiteY61" fmla="*/ 1149069 h 1893537"/>
              <a:gd name="connsiteX62" fmla="*/ 536772 w 3150499"/>
              <a:gd name="connsiteY62" fmla="*/ 1165253 h 1893537"/>
              <a:gd name="connsiteX63" fmla="*/ 504403 w 3150499"/>
              <a:gd name="connsiteY63" fmla="*/ 1270450 h 1893537"/>
              <a:gd name="connsiteX64" fmla="*/ 512495 w 3150499"/>
              <a:gd name="connsiteY64" fmla="*/ 1391830 h 1893537"/>
              <a:gd name="connsiteX65" fmla="*/ 520588 w 3150499"/>
              <a:gd name="connsiteY65" fmla="*/ 1416107 h 1893537"/>
              <a:gd name="connsiteX66" fmla="*/ 569140 w 3150499"/>
              <a:gd name="connsiteY66" fmla="*/ 1432291 h 1893537"/>
              <a:gd name="connsiteX67" fmla="*/ 650060 w 3150499"/>
              <a:gd name="connsiteY67" fmla="*/ 1448475 h 1893537"/>
              <a:gd name="connsiteX68" fmla="*/ 722888 w 3150499"/>
              <a:gd name="connsiteY68" fmla="*/ 1464659 h 1893537"/>
              <a:gd name="connsiteX69" fmla="*/ 739072 w 3150499"/>
              <a:gd name="connsiteY69" fmla="*/ 1488935 h 1893537"/>
              <a:gd name="connsiteX70" fmla="*/ 779533 w 3150499"/>
              <a:gd name="connsiteY70" fmla="*/ 1521303 h 1893537"/>
              <a:gd name="connsiteX71" fmla="*/ 811901 w 3150499"/>
              <a:gd name="connsiteY71" fmla="*/ 1594131 h 1893537"/>
              <a:gd name="connsiteX72" fmla="*/ 787625 w 3150499"/>
              <a:gd name="connsiteY72" fmla="*/ 1755972 h 1893537"/>
              <a:gd name="connsiteX73" fmla="*/ 787625 w 3150499"/>
              <a:gd name="connsiteY73" fmla="*/ 1755972 h 1893537"/>
              <a:gd name="connsiteX74" fmla="*/ 779533 w 3150499"/>
              <a:gd name="connsiteY74" fmla="*/ 1796432 h 1893537"/>
              <a:gd name="connsiteX75" fmla="*/ 755257 w 3150499"/>
              <a:gd name="connsiteY75" fmla="*/ 1812616 h 1893537"/>
              <a:gd name="connsiteX76" fmla="*/ 730980 w 3150499"/>
              <a:gd name="connsiteY76" fmla="*/ 1853076 h 1893537"/>
              <a:gd name="connsiteX77" fmla="*/ 682428 w 3150499"/>
              <a:gd name="connsiteY77" fmla="*/ 1869261 h 1893537"/>
              <a:gd name="connsiteX78" fmla="*/ 625784 w 3150499"/>
              <a:gd name="connsiteY78" fmla="*/ 1885445 h 1893537"/>
              <a:gd name="connsiteX79" fmla="*/ 439667 w 3150499"/>
              <a:gd name="connsiteY79" fmla="*/ 1893537 h 1893537"/>
              <a:gd name="connsiteX80" fmla="*/ 318287 w 3150499"/>
              <a:gd name="connsiteY80" fmla="*/ 1885445 h 1893537"/>
              <a:gd name="connsiteX81" fmla="*/ 269734 w 3150499"/>
              <a:gd name="connsiteY81" fmla="*/ 1869261 h 1893537"/>
              <a:gd name="connsiteX82" fmla="*/ 245458 w 3150499"/>
              <a:gd name="connsiteY82" fmla="*/ 1861168 h 1893537"/>
              <a:gd name="connsiteX83" fmla="*/ 221182 w 3150499"/>
              <a:gd name="connsiteY83" fmla="*/ 1844984 h 1893537"/>
              <a:gd name="connsiteX84" fmla="*/ 124078 w 3150499"/>
              <a:gd name="connsiteY84" fmla="*/ 1820708 h 1893537"/>
              <a:gd name="connsiteX85" fmla="*/ 156446 w 3150499"/>
              <a:gd name="connsiteY85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26973 w 3150499"/>
              <a:gd name="connsiteY7" fmla="*/ 1132885 h 1893537"/>
              <a:gd name="connsiteX8" fmla="*/ 18881 w 3150499"/>
              <a:gd name="connsiteY8" fmla="*/ 776836 h 1893537"/>
              <a:gd name="connsiteX9" fmla="*/ 140262 w 3150499"/>
              <a:gd name="connsiteY9" fmla="*/ 517891 h 1893537"/>
              <a:gd name="connsiteX10" fmla="*/ 221182 w 3150499"/>
              <a:gd name="connsiteY10" fmla="*/ 501707 h 1893537"/>
              <a:gd name="connsiteX11" fmla="*/ 269734 w 3150499"/>
              <a:gd name="connsiteY11" fmla="*/ 517891 h 1893537"/>
              <a:gd name="connsiteX12" fmla="*/ 415391 w 3150499"/>
              <a:gd name="connsiteY12" fmla="*/ 574535 h 1893537"/>
              <a:gd name="connsiteX13" fmla="*/ 585324 w 3150499"/>
              <a:gd name="connsiteY13" fmla="*/ 606903 h 1893537"/>
              <a:gd name="connsiteX14" fmla="*/ 633876 w 3150499"/>
              <a:gd name="connsiteY14" fmla="*/ 623087 h 1893537"/>
              <a:gd name="connsiteX15" fmla="*/ 795717 w 3150499"/>
              <a:gd name="connsiteY15" fmla="*/ 655455 h 1893537"/>
              <a:gd name="connsiteX16" fmla="*/ 868545 w 3150499"/>
              <a:gd name="connsiteY16" fmla="*/ 671639 h 1893537"/>
              <a:gd name="connsiteX17" fmla="*/ 1378343 w 3150499"/>
              <a:gd name="connsiteY17" fmla="*/ 679731 h 1893537"/>
              <a:gd name="connsiteX18" fmla="*/ 1459264 w 3150499"/>
              <a:gd name="connsiteY18" fmla="*/ 614995 h 1893537"/>
              <a:gd name="connsiteX19" fmla="*/ 1524000 w 3150499"/>
              <a:gd name="connsiteY19" fmla="*/ 550259 h 1893537"/>
              <a:gd name="connsiteX20" fmla="*/ 1556368 w 3150499"/>
              <a:gd name="connsiteY20" fmla="*/ 194209 h 1893537"/>
              <a:gd name="connsiteX21" fmla="*/ 1564460 w 3150499"/>
              <a:gd name="connsiteY21" fmla="*/ 64737 h 1893537"/>
              <a:gd name="connsiteX22" fmla="*/ 1782945 w 3150499"/>
              <a:gd name="connsiteY22" fmla="*/ 0 h 1893537"/>
              <a:gd name="connsiteX23" fmla="*/ 1920510 w 3150499"/>
              <a:gd name="connsiteY23" fmla="*/ 40461 h 1893537"/>
              <a:gd name="connsiteX24" fmla="*/ 2308927 w 3150499"/>
              <a:gd name="connsiteY24" fmla="*/ 72829 h 1893537"/>
              <a:gd name="connsiteX25" fmla="*/ 2478860 w 3150499"/>
              <a:gd name="connsiteY25" fmla="*/ 121381 h 1893537"/>
              <a:gd name="connsiteX26" fmla="*/ 2745897 w 3150499"/>
              <a:gd name="connsiteY26" fmla="*/ 210393 h 1893537"/>
              <a:gd name="connsiteX27" fmla="*/ 3012934 w 3150499"/>
              <a:gd name="connsiteY27" fmla="*/ 186117 h 1893537"/>
              <a:gd name="connsiteX28" fmla="*/ 3053395 w 3150499"/>
              <a:gd name="connsiteY28" fmla="*/ 380326 h 1893537"/>
              <a:gd name="connsiteX29" fmla="*/ 3134315 w 3150499"/>
              <a:gd name="connsiteY29" fmla="*/ 1027689 h 1893537"/>
              <a:gd name="connsiteX30" fmla="*/ 3134315 w 3150499"/>
              <a:gd name="connsiteY30" fmla="*/ 1594131 h 1893537"/>
              <a:gd name="connsiteX31" fmla="*/ 2697345 w 3150499"/>
              <a:gd name="connsiteY31" fmla="*/ 1626499 h 1893537"/>
              <a:gd name="connsiteX32" fmla="*/ 2511228 w 3150499"/>
              <a:gd name="connsiteY32" fmla="*/ 1561763 h 1893537"/>
              <a:gd name="connsiteX33" fmla="*/ 2430308 w 3150499"/>
              <a:gd name="connsiteY33" fmla="*/ 1537487 h 1893537"/>
              <a:gd name="connsiteX34" fmla="*/ 2179455 w 3150499"/>
              <a:gd name="connsiteY34" fmla="*/ 1472751 h 1893537"/>
              <a:gd name="connsiteX35" fmla="*/ 1896234 w 3150499"/>
              <a:gd name="connsiteY35" fmla="*/ 1505119 h 1893537"/>
              <a:gd name="connsiteX36" fmla="*/ 1613012 w 3150499"/>
              <a:gd name="connsiteY36" fmla="*/ 1497027 h 1893537"/>
              <a:gd name="connsiteX37" fmla="*/ 1507816 w 3150499"/>
              <a:gd name="connsiteY37" fmla="*/ 1521303 h 1893537"/>
              <a:gd name="connsiteX38" fmla="*/ 1483540 w 3150499"/>
              <a:gd name="connsiteY38" fmla="*/ 1529395 h 1893537"/>
              <a:gd name="connsiteX39" fmla="*/ 1459264 w 3150499"/>
              <a:gd name="connsiteY39" fmla="*/ 1521303 h 1893537"/>
              <a:gd name="connsiteX40" fmla="*/ 1451172 w 3150499"/>
              <a:gd name="connsiteY40" fmla="*/ 1497027 h 1893537"/>
              <a:gd name="connsiteX41" fmla="*/ 1459264 w 3150499"/>
              <a:gd name="connsiteY41" fmla="*/ 1335186 h 1893537"/>
              <a:gd name="connsiteX42" fmla="*/ 1475448 w 3150499"/>
              <a:gd name="connsiteY42" fmla="*/ 1286634 h 1893537"/>
              <a:gd name="connsiteX43" fmla="*/ 1483540 w 3150499"/>
              <a:gd name="connsiteY43" fmla="*/ 1221898 h 1893537"/>
              <a:gd name="connsiteX44" fmla="*/ 1499724 w 3150499"/>
              <a:gd name="connsiteY44" fmla="*/ 1197622 h 1893537"/>
              <a:gd name="connsiteX45" fmla="*/ 1491632 w 3150499"/>
              <a:gd name="connsiteY45" fmla="*/ 1116701 h 1893537"/>
              <a:gd name="connsiteX46" fmla="*/ 1483540 w 3150499"/>
              <a:gd name="connsiteY46" fmla="*/ 1092425 h 1893537"/>
              <a:gd name="connsiteX47" fmla="*/ 1459264 w 3150499"/>
              <a:gd name="connsiteY47" fmla="*/ 1084333 h 1893537"/>
              <a:gd name="connsiteX48" fmla="*/ 1434988 w 3150499"/>
              <a:gd name="connsiteY48" fmla="*/ 1068149 h 1893537"/>
              <a:gd name="connsiteX49" fmla="*/ 1297423 w 3150499"/>
              <a:gd name="connsiteY49" fmla="*/ 1051965 h 1893537"/>
              <a:gd name="connsiteX50" fmla="*/ 1192226 w 3150499"/>
              <a:gd name="connsiteY50" fmla="*/ 1027689 h 1893537"/>
              <a:gd name="connsiteX51" fmla="*/ 1159858 w 3150499"/>
              <a:gd name="connsiteY51" fmla="*/ 1019597 h 1893537"/>
              <a:gd name="connsiteX52" fmla="*/ 1070846 w 3150499"/>
              <a:gd name="connsiteY52" fmla="*/ 1003413 h 1893537"/>
              <a:gd name="connsiteX53" fmla="*/ 1030386 w 3150499"/>
              <a:gd name="connsiteY53" fmla="*/ 1011505 h 1893537"/>
              <a:gd name="connsiteX54" fmla="*/ 981834 w 3150499"/>
              <a:gd name="connsiteY54" fmla="*/ 1043873 h 1893537"/>
              <a:gd name="connsiteX55" fmla="*/ 957557 w 3150499"/>
              <a:gd name="connsiteY55" fmla="*/ 1051965 h 1893537"/>
              <a:gd name="connsiteX56" fmla="*/ 933281 w 3150499"/>
              <a:gd name="connsiteY56" fmla="*/ 1068149 h 1893537"/>
              <a:gd name="connsiteX57" fmla="*/ 884729 w 3150499"/>
              <a:gd name="connsiteY57" fmla="*/ 1084333 h 1893537"/>
              <a:gd name="connsiteX58" fmla="*/ 876637 w 3150499"/>
              <a:gd name="connsiteY58" fmla="*/ 1108609 h 1893537"/>
              <a:gd name="connsiteX59" fmla="*/ 852361 w 3150499"/>
              <a:gd name="connsiteY59" fmla="*/ 1116701 h 1893537"/>
              <a:gd name="connsiteX60" fmla="*/ 561048 w 3150499"/>
              <a:gd name="connsiteY60" fmla="*/ 1149069 h 1893537"/>
              <a:gd name="connsiteX61" fmla="*/ 536772 w 3150499"/>
              <a:gd name="connsiteY61" fmla="*/ 1165253 h 1893537"/>
              <a:gd name="connsiteX62" fmla="*/ 504403 w 3150499"/>
              <a:gd name="connsiteY62" fmla="*/ 1270450 h 1893537"/>
              <a:gd name="connsiteX63" fmla="*/ 512495 w 3150499"/>
              <a:gd name="connsiteY63" fmla="*/ 1391830 h 1893537"/>
              <a:gd name="connsiteX64" fmla="*/ 520588 w 3150499"/>
              <a:gd name="connsiteY64" fmla="*/ 1416107 h 1893537"/>
              <a:gd name="connsiteX65" fmla="*/ 569140 w 3150499"/>
              <a:gd name="connsiteY65" fmla="*/ 1432291 h 1893537"/>
              <a:gd name="connsiteX66" fmla="*/ 650060 w 3150499"/>
              <a:gd name="connsiteY66" fmla="*/ 1448475 h 1893537"/>
              <a:gd name="connsiteX67" fmla="*/ 722888 w 3150499"/>
              <a:gd name="connsiteY67" fmla="*/ 1464659 h 1893537"/>
              <a:gd name="connsiteX68" fmla="*/ 739072 w 3150499"/>
              <a:gd name="connsiteY68" fmla="*/ 1488935 h 1893537"/>
              <a:gd name="connsiteX69" fmla="*/ 779533 w 3150499"/>
              <a:gd name="connsiteY69" fmla="*/ 1521303 h 1893537"/>
              <a:gd name="connsiteX70" fmla="*/ 811901 w 3150499"/>
              <a:gd name="connsiteY70" fmla="*/ 1594131 h 1893537"/>
              <a:gd name="connsiteX71" fmla="*/ 787625 w 3150499"/>
              <a:gd name="connsiteY71" fmla="*/ 1755972 h 1893537"/>
              <a:gd name="connsiteX72" fmla="*/ 787625 w 3150499"/>
              <a:gd name="connsiteY72" fmla="*/ 1755972 h 1893537"/>
              <a:gd name="connsiteX73" fmla="*/ 779533 w 3150499"/>
              <a:gd name="connsiteY73" fmla="*/ 1796432 h 1893537"/>
              <a:gd name="connsiteX74" fmla="*/ 755257 w 3150499"/>
              <a:gd name="connsiteY74" fmla="*/ 1812616 h 1893537"/>
              <a:gd name="connsiteX75" fmla="*/ 730980 w 3150499"/>
              <a:gd name="connsiteY75" fmla="*/ 1853076 h 1893537"/>
              <a:gd name="connsiteX76" fmla="*/ 682428 w 3150499"/>
              <a:gd name="connsiteY76" fmla="*/ 1869261 h 1893537"/>
              <a:gd name="connsiteX77" fmla="*/ 625784 w 3150499"/>
              <a:gd name="connsiteY77" fmla="*/ 1885445 h 1893537"/>
              <a:gd name="connsiteX78" fmla="*/ 439667 w 3150499"/>
              <a:gd name="connsiteY78" fmla="*/ 1893537 h 1893537"/>
              <a:gd name="connsiteX79" fmla="*/ 318287 w 3150499"/>
              <a:gd name="connsiteY79" fmla="*/ 1885445 h 1893537"/>
              <a:gd name="connsiteX80" fmla="*/ 269734 w 3150499"/>
              <a:gd name="connsiteY80" fmla="*/ 1869261 h 1893537"/>
              <a:gd name="connsiteX81" fmla="*/ 245458 w 3150499"/>
              <a:gd name="connsiteY81" fmla="*/ 1861168 h 1893537"/>
              <a:gd name="connsiteX82" fmla="*/ 221182 w 3150499"/>
              <a:gd name="connsiteY82" fmla="*/ 1844984 h 1893537"/>
              <a:gd name="connsiteX83" fmla="*/ 124078 w 3150499"/>
              <a:gd name="connsiteY83" fmla="*/ 1820708 h 1893537"/>
              <a:gd name="connsiteX84" fmla="*/ 156446 w 3150499"/>
              <a:gd name="connsiteY84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83618 w 3150499"/>
              <a:gd name="connsiteY5" fmla="*/ 1294726 h 1893537"/>
              <a:gd name="connsiteX6" fmla="*/ 26973 w 3150499"/>
              <a:gd name="connsiteY6" fmla="*/ 1132885 h 1893537"/>
              <a:gd name="connsiteX7" fmla="*/ 18881 w 3150499"/>
              <a:gd name="connsiteY7" fmla="*/ 776836 h 1893537"/>
              <a:gd name="connsiteX8" fmla="*/ 140262 w 3150499"/>
              <a:gd name="connsiteY8" fmla="*/ 517891 h 1893537"/>
              <a:gd name="connsiteX9" fmla="*/ 221182 w 3150499"/>
              <a:gd name="connsiteY9" fmla="*/ 501707 h 1893537"/>
              <a:gd name="connsiteX10" fmla="*/ 269734 w 3150499"/>
              <a:gd name="connsiteY10" fmla="*/ 517891 h 1893537"/>
              <a:gd name="connsiteX11" fmla="*/ 415391 w 3150499"/>
              <a:gd name="connsiteY11" fmla="*/ 574535 h 1893537"/>
              <a:gd name="connsiteX12" fmla="*/ 585324 w 3150499"/>
              <a:gd name="connsiteY12" fmla="*/ 606903 h 1893537"/>
              <a:gd name="connsiteX13" fmla="*/ 633876 w 3150499"/>
              <a:gd name="connsiteY13" fmla="*/ 623087 h 1893537"/>
              <a:gd name="connsiteX14" fmla="*/ 795717 w 3150499"/>
              <a:gd name="connsiteY14" fmla="*/ 655455 h 1893537"/>
              <a:gd name="connsiteX15" fmla="*/ 868545 w 3150499"/>
              <a:gd name="connsiteY15" fmla="*/ 671639 h 1893537"/>
              <a:gd name="connsiteX16" fmla="*/ 1378343 w 3150499"/>
              <a:gd name="connsiteY16" fmla="*/ 679731 h 1893537"/>
              <a:gd name="connsiteX17" fmla="*/ 1459264 w 3150499"/>
              <a:gd name="connsiteY17" fmla="*/ 614995 h 1893537"/>
              <a:gd name="connsiteX18" fmla="*/ 1524000 w 3150499"/>
              <a:gd name="connsiteY18" fmla="*/ 550259 h 1893537"/>
              <a:gd name="connsiteX19" fmla="*/ 1556368 w 3150499"/>
              <a:gd name="connsiteY19" fmla="*/ 194209 h 1893537"/>
              <a:gd name="connsiteX20" fmla="*/ 1564460 w 3150499"/>
              <a:gd name="connsiteY20" fmla="*/ 64737 h 1893537"/>
              <a:gd name="connsiteX21" fmla="*/ 1782945 w 3150499"/>
              <a:gd name="connsiteY21" fmla="*/ 0 h 1893537"/>
              <a:gd name="connsiteX22" fmla="*/ 1920510 w 3150499"/>
              <a:gd name="connsiteY22" fmla="*/ 40461 h 1893537"/>
              <a:gd name="connsiteX23" fmla="*/ 2308927 w 3150499"/>
              <a:gd name="connsiteY23" fmla="*/ 72829 h 1893537"/>
              <a:gd name="connsiteX24" fmla="*/ 2478860 w 3150499"/>
              <a:gd name="connsiteY24" fmla="*/ 121381 h 1893537"/>
              <a:gd name="connsiteX25" fmla="*/ 2745897 w 3150499"/>
              <a:gd name="connsiteY25" fmla="*/ 210393 h 1893537"/>
              <a:gd name="connsiteX26" fmla="*/ 3012934 w 3150499"/>
              <a:gd name="connsiteY26" fmla="*/ 186117 h 1893537"/>
              <a:gd name="connsiteX27" fmla="*/ 3053395 w 3150499"/>
              <a:gd name="connsiteY27" fmla="*/ 380326 h 1893537"/>
              <a:gd name="connsiteX28" fmla="*/ 3134315 w 3150499"/>
              <a:gd name="connsiteY28" fmla="*/ 1027689 h 1893537"/>
              <a:gd name="connsiteX29" fmla="*/ 3134315 w 3150499"/>
              <a:gd name="connsiteY29" fmla="*/ 1594131 h 1893537"/>
              <a:gd name="connsiteX30" fmla="*/ 2697345 w 3150499"/>
              <a:gd name="connsiteY30" fmla="*/ 1626499 h 1893537"/>
              <a:gd name="connsiteX31" fmla="*/ 2511228 w 3150499"/>
              <a:gd name="connsiteY31" fmla="*/ 1561763 h 1893537"/>
              <a:gd name="connsiteX32" fmla="*/ 2430308 w 3150499"/>
              <a:gd name="connsiteY32" fmla="*/ 1537487 h 1893537"/>
              <a:gd name="connsiteX33" fmla="*/ 2179455 w 3150499"/>
              <a:gd name="connsiteY33" fmla="*/ 1472751 h 1893537"/>
              <a:gd name="connsiteX34" fmla="*/ 1896234 w 3150499"/>
              <a:gd name="connsiteY34" fmla="*/ 1505119 h 1893537"/>
              <a:gd name="connsiteX35" fmla="*/ 1613012 w 3150499"/>
              <a:gd name="connsiteY35" fmla="*/ 1497027 h 1893537"/>
              <a:gd name="connsiteX36" fmla="*/ 1507816 w 3150499"/>
              <a:gd name="connsiteY36" fmla="*/ 1521303 h 1893537"/>
              <a:gd name="connsiteX37" fmla="*/ 1483540 w 3150499"/>
              <a:gd name="connsiteY37" fmla="*/ 1529395 h 1893537"/>
              <a:gd name="connsiteX38" fmla="*/ 1459264 w 3150499"/>
              <a:gd name="connsiteY38" fmla="*/ 1521303 h 1893537"/>
              <a:gd name="connsiteX39" fmla="*/ 1451172 w 3150499"/>
              <a:gd name="connsiteY39" fmla="*/ 1497027 h 1893537"/>
              <a:gd name="connsiteX40" fmla="*/ 1459264 w 3150499"/>
              <a:gd name="connsiteY40" fmla="*/ 1335186 h 1893537"/>
              <a:gd name="connsiteX41" fmla="*/ 1475448 w 3150499"/>
              <a:gd name="connsiteY41" fmla="*/ 1286634 h 1893537"/>
              <a:gd name="connsiteX42" fmla="*/ 1483540 w 3150499"/>
              <a:gd name="connsiteY42" fmla="*/ 1221898 h 1893537"/>
              <a:gd name="connsiteX43" fmla="*/ 1499724 w 3150499"/>
              <a:gd name="connsiteY43" fmla="*/ 1197622 h 1893537"/>
              <a:gd name="connsiteX44" fmla="*/ 1491632 w 3150499"/>
              <a:gd name="connsiteY44" fmla="*/ 1116701 h 1893537"/>
              <a:gd name="connsiteX45" fmla="*/ 1483540 w 3150499"/>
              <a:gd name="connsiteY45" fmla="*/ 1092425 h 1893537"/>
              <a:gd name="connsiteX46" fmla="*/ 1459264 w 3150499"/>
              <a:gd name="connsiteY46" fmla="*/ 1084333 h 1893537"/>
              <a:gd name="connsiteX47" fmla="*/ 1434988 w 3150499"/>
              <a:gd name="connsiteY47" fmla="*/ 1068149 h 1893537"/>
              <a:gd name="connsiteX48" fmla="*/ 1297423 w 3150499"/>
              <a:gd name="connsiteY48" fmla="*/ 1051965 h 1893537"/>
              <a:gd name="connsiteX49" fmla="*/ 1192226 w 3150499"/>
              <a:gd name="connsiteY49" fmla="*/ 1027689 h 1893537"/>
              <a:gd name="connsiteX50" fmla="*/ 1159858 w 3150499"/>
              <a:gd name="connsiteY50" fmla="*/ 1019597 h 1893537"/>
              <a:gd name="connsiteX51" fmla="*/ 1070846 w 3150499"/>
              <a:gd name="connsiteY51" fmla="*/ 1003413 h 1893537"/>
              <a:gd name="connsiteX52" fmla="*/ 1030386 w 3150499"/>
              <a:gd name="connsiteY52" fmla="*/ 1011505 h 1893537"/>
              <a:gd name="connsiteX53" fmla="*/ 981834 w 3150499"/>
              <a:gd name="connsiteY53" fmla="*/ 1043873 h 1893537"/>
              <a:gd name="connsiteX54" fmla="*/ 957557 w 3150499"/>
              <a:gd name="connsiteY54" fmla="*/ 1051965 h 1893537"/>
              <a:gd name="connsiteX55" fmla="*/ 933281 w 3150499"/>
              <a:gd name="connsiteY55" fmla="*/ 1068149 h 1893537"/>
              <a:gd name="connsiteX56" fmla="*/ 884729 w 3150499"/>
              <a:gd name="connsiteY56" fmla="*/ 1084333 h 1893537"/>
              <a:gd name="connsiteX57" fmla="*/ 876637 w 3150499"/>
              <a:gd name="connsiteY57" fmla="*/ 1108609 h 1893537"/>
              <a:gd name="connsiteX58" fmla="*/ 852361 w 3150499"/>
              <a:gd name="connsiteY58" fmla="*/ 1116701 h 1893537"/>
              <a:gd name="connsiteX59" fmla="*/ 561048 w 3150499"/>
              <a:gd name="connsiteY59" fmla="*/ 1149069 h 1893537"/>
              <a:gd name="connsiteX60" fmla="*/ 536772 w 3150499"/>
              <a:gd name="connsiteY60" fmla="*/ 1165253 h 1893537"/>
              <a:gd name="connsiteX61" fmla="*/ 504403 w 3150499"/>
              <a:gd name="connsiteY61" fmla="*/ 1270450 h 1893537"/>
              <a:gd name="connsiteX62" fmla="*/ 512495 w 3150499"/>
              <a:gd name="connsiteY62" fmla="*/ 1391830 h 1893537"/>
              <a:gd name="connsiteX63" fmla="*/ 520588 w 3150499"/>
              <a:gd name="connsiteY63" fmla="*/ 1416107 h 1893537"/>
              <a:gd name="connsiteX64" fmla="*/ 569140 w 3150499"/>
              <a:gd name="connsiteY64" fmla="*/ 1432291 h 1893537"/>
              <a:gd name="connsiteX65" fmla="*/ 650060 w 3150499"/>
              <a:gd name="connsiteY65" fmla="*/ 1448475 h 1893537"/>
              <a:gd name="connsiteX66" fmla="*/ 722888 w 3150499"/>
              <a:gd name="connsiteY66" fmla="*/ 1464659 h 1893537"/>
              <a:gd name="connsiteX67" fmla="*/ 739072 w 3150499"/>
              <a:gd name="connsiteY67" fmla="*/ 1488935 h 1893537"/>
              <a:gd name="connsiteX68" fmla="*/ 779533 w 3150499"/>
              <a:gd name="connsiteY68" fmla="*/ 1521303 h 1893537"/>
              <a:gd name="connsiteX69" fmla="*/ 811901 w 3150499"/>
              <a:gd name="connsiteY69" fmla="*/ 1594131 h 1893537"/>
              <a:gd name="connsiteX70" fmla="*/ 787625 w 3150499"/>
              <a:gd name="connsiteY70" fmla="*/ 1755972 h 1893537"/>
              <a:gd name="connsiteX71" fmla="*/ 787625 w 3150499"/>
              <a:gd name="connsiteY71" fmla="*/ 1755972 h 1893537"/>
              <a:gd name="connsiteX72" fmla="*/ 779533 w 3150499"/>
              <a:gd name="connsiteY72" fmla="*/ 1796432 h 1893537"/>
              <a:gd name="connsiteX73" fmla="*/ 755257 w 3150499"/>
              <a:gd name="connsiteY73" fmla="*/ 1812616 h 1893537"/>
              <a:gd name="connsiteX74" fmla="*/ 730980 w 3150499"/>
              <a:gd name="connsiteY74" fmla="*/ 1853076 h 1893537"/>
              <a:gd name="connsiteX75" fmla="*/ 682428 w 3150499"/>
              <a:gd name="connsiteY75" fmla="*/ 1869261 h 1893537"/>
              <a:gd name="connsiteX76" fmla="*/ 625784 w 3150499"/>
              <a:gd name="connsiteY76" fmla="*/ 1885445 h 1893537"/>
              <a:gd name="connsiteX77" fmla="*/ 439667 w 3150499"/>
              <a:gd name="connsiteY77" fmla="*/ 1893537 h 1893537"/>
              <a:gd name="connsiteX78" fmla="*/ 318287 w 3150499"/>
              <a:gd name="connsiteY78" fmla="*/ 1885445 h 1893537"/>
              <a:gd name="connsiteX79" fmla="*/ 269734 w 3150499"/>
              <a:gd name="connsiteY79" fmla="*/ 1869261 h 1893537"/>
              <a:gd name="connsiteX80" fmla="*/ 245458 w 3150499"/>
              <a:gd name="connsiteY80" fmla="*/ 1861168 h 1893537"/>
              <a:gd name="connsiteX81" fmla="*/ 221182 w 3150499"/>
              <a:gd name="connsiteY81" fmla="*/ 1844984 h 1893537"/>
              <a:gd name="connsiteX82" fmla="*/ 124078 w 3150499"/>
              <a:gd name="connsiteY82" fmla="*/ 1820708 h 1893537"/>
              <a:gd name="connsiteX83" fmla="*/ 156446 w 3150499"/>
              <a:gd name="connsiteY83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26973 w 3150499"/>
              <a:gd name="connsiteY5" fmla="*/ 1132885 h 1893537"/>
              <a:gd name="connsiteX6" fmla="*/ 18881 w 3150499"/>
              <a:gd name="connsiteY6" fmla="*/ 776836 h 1893537"/>
              <a:gd name="connsiteX7" fmla="*/ 140262 w 3150499"/>
              <a:gd name="connsiteY7" fmla="*/ 517891 h 1893537"/>
              <a:gd name="connsiteX8" fmla="*/ 221182 w 3150499"/>
              <a:gd name="connsiteY8" fmla="*/ 501707 h 1893537"/>
              <a:gd name="connsiteX9" fmla="*/ 269734 w 3150499"/>
              <a:gd name="connsiteY9" fmla="*/ 517891 h 1893537"/>
              <a:gd name="connsiteX10" fmla="*/ 415391 w 3150499"/>
              <a:gd name="connsiteY10" fmla="*/ 574535 h 1893537"/>
              <a:gd name="connsiteX11" fmla="*/ 585324 w 3150499"/>
              <a:gd name="connsiteY11" fmla="*/ 606903 h 1893537"/>
              <a:gd name="connsiteX12" fmla="*/ 633876 w 3150499"/>
              <a:gd name="connsiteY12" fmla="*/ 623087 h 1893537"/>
              <a:gd name="connsiteX13" fmla="*/ 795717 w 3150499"/>
              <a:gd name="connsiteY13" fmla="*/ 655455 h 1893537"/>
              <a:gd name="connsiteX14" fmla="*/ 868545 w 3150499"/>
              <a:gd name="connsiteY14" fmla="*/ 671639 h 1893537"/>
              <a:gd name="connsiteX15" fmla="*/ 1378343 w 3150499"/>
              <a:gd name="connsiteY15" fmla="*/ 679731 h 1893537"/>
              <a:gd name="connsiteX16" fmla="*/ 1459264 w 3150499"/>
              <a:gd name="connsiteY16" fmla="*/ 614995 h 1893537"/>
              <a:gd name="connsiteX17" fmla="*/ 1524000 w 3150499"/>
              <a:gd name="connsiteY17" fmla="*/ 550259 h 1893537"/>
              <a:gd name="connsiteX18" fmla="*/ 1556368 w 3150499"/>
              <a:gd name="connsiteY18" fmla="*/ 194209 h 1893537"/>
              <a:gd name="connsiteX19" fmla="*/ 1564460 w 3150499"/>
              <a:gd name="connsiteY19" fmla="*/ 64737 h 1893537"/>
              <a:gd name="connsiteX20" fmla="*/ 1782945 w 3150499"/>
              <a:gd name="connsiteY20" fmla="*/ 0 h 1893537"/>
              <a:gd name="connsiteX21" fmla="*/ 1920510 w 3150499"/>
              <a:gd name="connsiteY21" fmla="*/ 40461 h 1893537"/>
              <a:gd name="connsiteX22" fmla="*/ 2308927 w 3150499"/>
              <a:gd name="connsiteY22" fmla="*/ 72829 h 1893537"/>
              <a:gd name="connsiteX23" fmla="*/ 2478860 w 3150499"/>
              <a:gd name="connsiteY23" fmla="*/ 121381 h 1893537"/>
              <a:gd name="connsiteX24" fmla="*/ 2745897 w 3150499"/>
              <a:gd name="connsiteY24" fmla="*/ 210393 h 1893537"/>
              <a:gd name="connsiteX25" fmla="*/ 3012934 w 3150499"/>
              <a:gd name="connsiteY25" fmla="*/ 186117 h 1893537"/>
              <a:gd name="connsiteX26" fmla="*/ 3053395 w 3150499"/>
              <a:gd name="connsiteY26" fmla="*/ 380326 h 1893537"/>
              <a:gd name="connsiteX27" fmla="*/ 3134315 w 3150499"/>
              <a:gd name="connsiteY27" fmla="*/ 1027689 h 1893537"/>
              <a:gd name="connsiteX28" fmla="*/ 3134315 w 3150499"/>
              <a:gd name="connsiteY28" fmla="*/ 1594131 h 1893537"/>
              <a:gd name="connsiteX29" fmla="*/ 2697345 w 3150499"/>
              <a:gd name="connsiteY29" fmla="*/ 1626499 h 1893537"/>
              <a:gd name="connsiteX30" fmla="*/ 2511228 w 3150499"/>
              <a:gd name="connsiteY30" fmla="*/ 1561763 h 1893537"/>
              <a:gd name="connsiteX31" fmla="*/ 2430308 w 3150499"/>
              <a:gd name="connsiteY31" fmla="*/ 1537487 h 1893537"/>
              <a:gd name="connsiteX32" fmla="*/ 2179455 w 3150499"/>
              <a:gd name="connsiteY32" fmla="*/ 1472751 h 1893537"/>
              <a:gd name="connsiteX33" fmla="*/ 1896234 w 3150499"/>
              <a:gd name="connsiteY33" fmla="*/ 1505119 h 1893537"/>
              <a:gd name="connsiteX34" fmla="*/ 1613012 w 3150499"/>
              <a:gd name="connsiteY34" fmla="*/ 1497027 h 1893537"/>
              <a:gd name="connsiteX35" fmla="*/ 1507816 w 3150499"/>
              <a:gd name="connsiteY35" fmla="*/ 1521303 h 1893537"/>
              <a:gd name="connsiteX36" fmla="*/ 1483540 w 3150499"/>
              <a:gd name="connsiteY36" fmla="*/ 1529395 h 1893537"/>
              <a:gd name="connsiteX37" fmla="*/ 1459264 w 3150499"/>
              <a:gd name="connsiteY37" fmla="*/ 1521303 h 1893537"/>
              <a:gd name="connsiteX38" fmla="*/ 1451172 w 3150499"/>
              <a:gd name="connsiteY38" fmla="*/ 1497027 h 1893537"/>
              <a:gd name="connsiteX39" fmla="*/ 1459264 w 3150499"/>
              <a:gd name="connsiteY39" fmla="*/ 1335186 h 1893537"/>
              <a:gd name="connsiteX40" fmla="*/ 1475448 w 3150499"/>
              <a:gd name="connsiteY40" fmla="*/ 1286634 h 1893537"/>
              <a:gd name="connsiteX41" fmla="*/ 1483540 w 3150499"/>
              <a:gd name="connsiteY41" fmla="*/ 1221898 h 1893537"/>
              <a:gd name="connsiteX42" fmla="*/ 1499724 w 3150499"/>
              <a:gd name="connsiteY42" fmla="*/ 1197622 h 1893537"/>
              <a:gd name="connsiteX43" fmla="*/ 1491632 w 3150499"/>
              <a:gd name="connsiteY43" fmla="*/ 1116701 h 1893537"/>
              <a:gd name="connsiteX44" fmla="*/ 1483540 w 3150499"/>
              <a:gd name="connsiteY44" fmla="*/ 1092425 h 1893537"/>
              <a:gd name="connsiteX45" fmla="*/ 1459264 w 3150499"/>
              <a:gd name="connsiteY45" fmla="*/ 1084333 h 1893537"/>
              <a:gd name="connsiteX46" fmla="*/ 1434988 w 3150499"/>
              <a:gd name="connsiteY46" fmla="*/ 1068149 h 1893537"/>
              <a:gd name="connsiteX47" fmla="*/ 1297423 w 3150499"/>
              <a:gd name="connsiteY47" fmla="*/ 1051965 h 1893537"/>
              <a:gd name="connsiteX48" fmla="*/ 1192226 w 3150499"/>
              <a:gd name="connsiteY48" fmla="*/ 1027689 h 1893537"/>
              <a:gd name="connsiteX49" fmla="*/ 1159858 w 3150499"/>
              <a:gd name="connsiteY49" fmla="*/ 1019597 h 1893537"/>
              <a:gd name="connsiteX50" fmla="*/ 1070846 w 3150499"/>
              <a:gd name="connsiteY50" fmla="*/ 1003413 h 1893537"/>
              <a:gd name="connsiteX51" fmla="*/ 1030386 w 3150499"/>
              <a:gd name="connsiteY51" fmla="*/ 1011505 h 1893537"/>
              <a:gd name="connsiteX52" fmla="*/ 981834 w 3150499"/>
              <a:gd name="connsiteY52" fmla="*/ 1043873 h 1893537"/>
              <a:gd name="connsiteX53" fmla="*/ 957557 w 3150499"/>
              <a:gd name="connsiteY53" fmla="*/ 1051965 h 1893537"/>
              <a:gd name="connsiteX54" fmla="*/ 933281 w 3150499"/>
              <a:gd name="connsiteY54" fmla="*/ 1068149 h 1893537"/>
              <a:gd name="connsiteX55" fmla="*/ 884729 w 3150499"/>
              <a:gd name="connsiteY55" fmla="*/ 1084333 h 1893537"/>
              <a:gd name="connsiteX56" fmla="*/ 876637 w 3150499"/>
              <a:gd name="connsiteY56" fmla="*/ 1108609 h 1893537"/>
              <a:gd name="connsiteX57" fmla="*/ 852361 w 3150499"/>
              <a:gd name="connsiteY57" fmla="*/ 1116701 h 1893537"/>
              <a:gd name="connsiteX58" fmla="*/ 561048 w 3150499"/>
              <a:gd name="connsiteY58" fmla="*/ 1149069 h 1893537"/>
              <a:gd name="connsiteX59" fmla="*/ 536772 w 3150499"/>
              <a:gd name="connsiteY59" fmla="*/ 1165253 h 1893537"/>
              <a:gd name="connsiteX60" fmla="*/ 504403 w 3150499"/>
              <a:gd name="connsiteY60" fmla="*/ 1270450 h 1893537"/>
              <a:gd name="connsiteX61" fmla="*/ 512495 w 3150499"/>
              <a:gd name="connsiteY61" fmla="*/ 1391830 h 1893537"/>
              <a:gd name="connsiteX62" fmla="*/ 520588 w 3150499"/>
              <a:gd name="connsiteY62" fmla="*/ 1416107 h 1893537"/>
              <a:gd name="connsiteX63" fmla="*/ 569140 w 3150499"/>
              <a:gd name="connsiteY63" fmla="*/ 1432291 h 1893537"/>
              <a:gd name="connsiteX64" fmla="*/ 650060 w 3150499"/>
              <a:gd name="connsiteY64" fmla="*/ 1448475 h 1893537"/>
              <a:gd name="connsiteX65" fmla="*/ 722888 w 3150499"/>
              <a:gd name="connsiteY65" fmla="*/ 1464659 h 1893537"/>
              <a:gd name="connsiteX66" fmla="*/ 739072 w 3150499"/>
              <a:gd name="connsiteY66" fmla="*/ 1488935 h 1893537"/>
              <a:gd name="connsiteX67" fmla="*/ 779533 w 3150499"/>
              <a:gd name="connsiteY67" fmla="*/ 1521303 h 1893537"/>
              <a:gd name="connsiteX68" fmla="*/ 811901 w 3150499"/>
              <a:gd name="connsiteY68" fmla="*/ 1594131 h 1893537"/>
              <a:gd name="connsiteX69" fmla="*/ 787625 w 3150499"/>
              <a:gd name="connsiteY69" fmla="*/ 1755972 h 1893537"/>
              <a:gd name="connsiteX70" fmla="*/ 787625 w 3150499"/>
              <a:gd name="connsiteY70" fmla="*/ 1755972 h 1893537"/>
              <a:gd name="connsiteX71" fmla="*/ 779533 w 3150499"/>
              <a:gd name="connsiteY71" fmla="*/ 1796432 h 1893537"/>
              <a:gd name="connsiteX72" fmla="*/ 755257 w 3150499"/>
              <a:gd name="connsiteY72" fmla="*/ 1812616 h 1893537"/>
              <a:gd name="connsiteX73" fmla="*/ 730980 w 3150499"/>
              <a:gd name="connsiteY73" fmla="*/ 1853076 h 1893537"/>
              <a:gd name="connsiteX74" fmla="*/ 682428 w 3150499"/>
              <a:gd name="connsiteY74" fmla="*/ 1869261 h 1893537"/>
              <a:gd name="connsiteX75" fmla="*/ 625784 w 3150499"/>
              <a:gd name="connsiteY75" fmla="*/ 1885445 h 1893537"/>
              <a:gd name="connsiteX76" fmla="*/ 439667 w 3150499"/>
              <a:gd name="connsiteY76" fmla="*/ 1893537 h 1893537"/>
              <a:gd name="connsiteX77" fmla="*/ 318287 w 3150499"/>
              <a:gd name="connsiteY77" fmla="*/ 1885445 h 1893537"/>
              <a:gd name="connsiteX78" fmla="*/ 269734 w 3150499"/>
              <a:gd name="connsiteY78" fmla="*/ 1869261 h 1893537"/>
              <a:gd name="connsiteX79" fmla="*/ 245458 w 3150499"/>
              <a:gd name="connsiteY79" fmla="*/ 1861168 h 1893537"/>
              <a:gd name="connsiteX80" fmla="*/ 221182 w 3150499"/>
              <a:gd name="connsiteY80" fmla="*/ 1844984 h 1893537"/>
              <a:gd name="connsiteX81" fmla="*/ 124078 w 3150499"/>
              <a:gd name="connsiteY81" fmla="*/ 1820708 h 1893537"/>
              <a:gd name="connsiteX82" fmla="*/ 156446 w 3150499"/>
              <a:gd name="connsiteY82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17335 w 3135664"/>
              <a:gd name="connsiteY2" fmla="*/ 1772156 h 1893537"/>
              <a:gd name="connsiteX3" fmla="*/ 109243 w 3135664"/>
              <a:gd name="connsiteY3" fmla="*/ 1683144 h 1893537"/>
              <a:gd name="connsiteX4" fmla="*/ 101151 w 3135664"/>
              <a:gd name="connsiteY4" fmla="*/ 1626499 h 1893537"/>
              <a:gd name="connsiteX5" fmla="*/ 4046 w 3135664"/>
              <a:gd name="connsiteY5" fmla="*/ 776836 h 1893537"/>
              <a:gd name="connsiteX6" fmla="*/ 125427 w 3135664"/>
              <a:gd name="connsiteY6" fmla="*/ 517891 h 1893537"/>
              <a:gd name="connsiteX7" fmla="*/ 206347 w 3135664"/>
              <a:gd name="connsiteY7" fmla="*/ 501707 h 1893537"/>
              <a:gd name="connsiteX8" fmla="*/ 254899 w 3135664"/>
              <a:gd name="connsiteY8" fmla="*/ 517891 h 1893537"/>
              <a:gd name="connsiteX9" fmla="*/ 400556 w 3135664"/>
              <a:gd name="connsiteY9" fmla="*/ 574535 h 1893537"/>
              <a:gd name="connsiteX10" fmla="*/ 570489 w 3135664"/>
              <a:gd name="connsiteY10" fmla="*/ 606903 h 1893537"/>
              <a:gd name="connsiteX11" fmla="*/ 619041 w 3135664"/>
              <a:gd name="connsiteY11" fmla="*/ 623087 h 1893537"/>
              <a:gd name="connsiteX12" fmla="*/ 780882 w 3135664"/>
              <a:gd name="connsiteY12" fmla="*/ 655455 h 1893537"/>
              <a:gd name="connsiteX13" fmla="*/ 853710 w 3135664"/>
              <a:gd name="connsiteY13" fmla="*/ 671639 h 1893537"/>
              <a:gd name="connsiteX14" fmla="*/ 1363508 w 3135664"/>
              <a:gd name="connsiteY14" fmla="*/ 679731 h 1893537"/>
              <a:gd name="connsiteX15" fmla="*/ 1444429 w 3135664"/>
              <a:gd name="connsiteY15" fmla="*/ 614995 h 1893537"/>
              <a:gd name="connsiteX16" fmla="*/ 1509165 w 3135664"/>
              <a:gd name="connsiteY16" fmla="*/ 550259 h 1893537"/>
              <a:gd name="connsiteX17" fmla="*/ 1541533 w 3135664"/>
              <a:gd name="connsiteY17" fmla="*/ 194209 h 1893537"/>
              <a:gd name="connsiteX18" fmla="*/ 1549625 w 3135664"/>
              <a:gd name="connsiteY18" fmla="*/ 64737 h 1893537"/>
              <a:gd name="connsiteX19" fmla="*/ 1768110 w 3135664"/>
              <a:gd name="connsiteY19" fmla="*/ 0 h 1893537"/>
              <a:gd name="connsiteX20" fmla="*/ 1905675 w 3135664"/>
              <a:gd name="connsiteY20" fmla="*/ 40461 h 1893537"/>
              <a:gd name="connsiteX21" fmla="*/ 2294092 w 3135664"/>
              <a:gd name="connsiteY21" fmla="*/ 72829 h 1893537"/>
              <a:gd name="connsiteX22" fmla="*/ 2464025 w 3135664"/>
              <a:gd name="connsiteY22" fmla="*/ 121381 h 1893537"/>
              <a:gd name="connsiteX23" fmla="*/ 2731062 w 3135664"/>
              <a:gd name="connsiteY23" fmla="*/ 210393 h 1893537"/>
              <a:gd name="connsiteX24" fmla="*/ 2998099 w 3135664"/>
              <a:gd name="connsiteY24" fmla="*/ 186117 h 1893537"/>
              <a:gd name="connsiteX25" fmla="*/ 3038560 w 3135664"/>
              <a:gd name="connsiteY25" fmla="*/ 380326 h 1893537"/>
              <a:gd name="connsiteX26" fmla="*/ 3119480 w 3135664"/>
              <a:gd name="connsiteY26" fmla="*/ 1027689 h 1893537"/>
              <a:gd name="connsiteX27" fmla="*/ 3119480 w 3135664"/>
              <a:gd name="connsiteY27" fmla="*/ 1594131 h 1893537"/>
              <a:gd name="connsiteX28" fmla="*/ 2682510 w 3135664"/>
              <a:gd name="connsiteY28" fmla="*/ 1626499 h 1893537"/>
              <a:gd name="connsiteX29" fmla="*/ 2496393 w 3135664"/>
              <a:gd name="connsiteY29" fmla="*/ 1561763 h 1893537"/>
              <a:gd name="connsiteX30" fmla="*/ 2415473 w 3135664"/>
              <a:gd name="connsiteY30" fmla="*/ 1537487 h 1893537"/>
              <a:gd name="connsiteX31" fmla="*/ 2164620 w 3135664"/>
              <a:gd name="connsiteY31" fmla="*/ 1472751 h 1893537"/>
              <a:gd name="connsiteX32" fmla="*/ 1881399 w 3135664"/>
              <a:gd name="connsiteY32" fmla="*/ 1505119 h 1893537"/>
              <a:gd name="connsiteX33" fmla="*/ 1598177 w 3135664"/>
              <a:gd name="connsiteY33" fmla="*/ 1497027 h 1893537"/>
              <a:gd name="connsiteX34" fmla="*/ 1492981 w 3135664"/>
              <a:gd name="connsiteY34" fmla="*/ 1521303 h 1893537"/>
              <a:gd name="connsiteX35" fmla="*/ 1468705 w 3135664"/>
              <a:gd name="connsiteY35" fmla="*/ 1529395 h 1893537"/>
              <a:gd name="connsiteX36" fmla="*/ 1444429 w 3135664"/>
              <a:gd name="connsiteY36" fmla="*/ 1521303 h 1893537"/>
              <a:gd name="connsiteX37" fmla="*/ 1436337 w 3135664"/>
              <a:gd name="connsiteY37" fmla="*/ 1497027 h 1893537"/>
              <a:gd name="connsiteX38" fmla="*/ 1444429 w 3135664"/>
              <a:gd name="connsiteY38" fmla="*/ 1335186 h 1893537"/>
              <a:gd name="connsiteX39" fmla="*/ 1460613 w 3135664"/>
              <a:gd name="connsiteY39" fmla="*/ 1286634 h 1893537"/>
              <a:gd name="connsiteX40" fmla="*/ 1468705 w 3135664"/>
              <a:gd name="connsiteY40" fmla="*/ 1221898 h 1893537"/>
              <a:gd name="connsiteX41" fmla="*/ 1484889 w 3135664"/>
              <a:gd name="connsiteY41" fmla="*/ 1197622 h 1893537"/>
              <a:gd name="connsiteX42" fmla="*/ 1476797 w 3135664"/>
              <a:gd name="connsiteY42" fmla="*/ 1116701 h 1893537"/>
              <a:gd name="connsiteX43" fmla="*/ 1468705 w 3135664"/>
              <a:gd name="connsiteY43" fmla="*/ 1092425 h 1893537"/>
              <a:gd name="connsiteX44" fmla="*/ 1444429 w 3135664"/>
              <a:gd name="connsiteY44" fmla="*/ 1084333 h 1893537"/>
              <a:gd name="connsiteX45" fmla="*/ 1420153 w 3135664"/>
              <a:gd name="connsiteY45" fmla="*/ 1068149 h 1893537"/>
              <a:gd name="connsiteX46" fmla="*/ 1282588 w 3135664"/>
              <a:gd name="connsiteY46" fmla="*/ 1051965 h 1893537"/>
              <a:gd name="connsiteX47" fmla="*/ 1177391 w 3135664"/>
              <a:gd name="connsiteY47" fmla="*/ 1027689 h 1893537"/>
              <a:gd name="connsiteX48" fmla="*/ 1145023 w 3135664"/>
              <a:gd name="connsiteY48" fmla="*/ 1019597 h 1893537"/>
              <a:gd name="connsiteX49" fmla="*/ 1056011 w 3135664"/>
              <a:gd name="connsiteY49" fmla="*/ 1003413 h 1893537"/>
              <a:gd name="connsiteX50" fmla="*/ 1015551 w 3135664"/>
              <a:gd name="connsiteY50" fmla="*/ 1011505 h 1893537"/>
              <a:gd name="connsiteX51" fmla="*/ 966999 w 3135664"/>
              <a:gd name="connsiteY51" fmla="*/ 1043873 h 1893537"/>
              <a:gd name="connsiteX52" fmla="*/ 942722 w 3135664"/>
              <a:gd name="connsiteY52" fmla="*/ 1051965 h 1893537"/>
              <a:gd name="connsiteX53" fmla="*/ 918446 w 3135664"/>
              <a:gd name="connsiteY53" fmla="*/ 1068149 h 1893537"/>
              <a:gd name="connsiteX54" fmla="*/ 869894 w 3135664"/>
              <a:gd name="connsiteY54" fmla="*/ 1084333 h 1893537"/>
              <a:gd name="connsiteX55" fmla="*/ 861802 w 3135664"/>
              <a:gd name="connsiteY55" fmla="*/ 1108609 h 1893537"/>
              <a:gd name="connsiteX56" fmla="*/ 837526 w 3135664"/>
              <a:gd name="connsiteY56" fmla="*/ 1116701 h 1893537"/>
              <a:gd name="connsiteX57" fmla="*/ 546213 w 3135664"/>
              <a:gd name="connsiteY57" fmla="*/ 1149069 h 1893537"/>
              <a:gd name="connsiteX58" fmla="*/ 521937 w 3135664"/>
              <a:gd name="connsiteY58" fmla="*/ 1165253 h 1893537"/>
              <a:gd name="connsiteX59" fmla="*/ 489568 w 3135664"/>
              <a:gd name="connsiteY59" fmla="*/ 1270450 h 1893537"/>
              <a:gd name="connsiteX60" fmla="*/ 497660 w 3135664"/>
              <a:gd name="connsiteY60" fmla="*/ 1391830 h 1893537"/>
              <a:gd name="connsiteX61" fmla="*/ 505753 w 3135664"/>
              <a:gd name="connsiteY61" fmla="*/ 1416107 h 1893537"/>
              <a:gd name="connsiteX62" fmla="*/ 554305 w 3135664"/>
              <a:gd name="connsiteY62" fmla="*/ 1432291 h 1893537"/>
              <a:gd name="connsiteX63" fmla="*/ 635225 w 3135664"/>
              <a:gd name="connsiteY63" fmla="*/ 1448475 h 1893537"/>
              <a:gd name="connsiteX64" fmla="*/ 708053 w 3135664"/>
              <a:gd name="connsiteY64" fmla="*/ 1464659 h 1893537"/>
              <a:gd name="connsiteX65" fmla="*/ 724237 w 3135664"/>
              <a:gd name="connsiteY65" fmla="*/ 1488935 h 1893537"/>
              <a:gd name="connsiteX66" fmla="*/ 764698 w 3135664"/>
              <a:gd name="connsiteY66" fmla="*/ 1521303 h 1893537"/>
              <a:gd name="connsiteX67" fmla="*/ 797066 w 3135664"/>
              <a:gd name="connsiteY67" fmla="*/ 1594131 h 1893537"/>
              <a:gd name="connsiteX68" fmla="*/ 772790 w 3135664"/>
              <a:gd name="connsiteY68" fmla="*/ 1755972 h 1893537"/>
              <a:gd name="connsiteX69" fmla="*/ 772790 w 3135664"/>
              <a:gd name="connsiteY69" fmla="*/ 1755972 h 1893537"/>
              <a:gd name="connsiteX70" fmla="*/ 764698 w 3135664"/>
              <a:gd name="connsiteY70" fmla="*/ 1796432 h 1893537"/>
              <a:gd name="connsiteX71" fmla="*/ 740422 w 3135664"/>
              <a:gd name="connsiteY71" fmla="*/ 1812616 h 1893537"/>
              <a:gd name="connsiteX72" fmla="*/ 716145 w 3135664"/>
              <a:gd name="connsiteY72" fmla="*/ 1853076 h 1893537"/>
              <a:gd name="connsiteX73" fmla="*/ 667593 w 3135664"/>
              <a:gd name="connsiteY73" fmla="*/ 1869261 h 1893537"/>
              <a:gd name="connsiteX74" fmla="*/ 610949 w 3135664"/>
              <a:gd name="connsiteY74" fmla="*/ 1885445 h 1893537"/>
              <a:gd name="connsiteX75" fmla="*/ 424832 w 3135664"/>
              <a:gd name="connsiteY75" fmla="*/ 1893537 h 1893537"/>
              <a:gd name="connsiteX76" fmla="*/ 303452 w 3135664"/>
              <a:gd name="connsiteY76" fmla="*/ 1885445 h 1893537"/>
              <a:gd name="connsiteX77" fmla="*/ 254899 w 3135664"/>
              <a:gd name="connsiteY77" fmla="*/ 1869261 h 1893537"/>
              <a:gd name="connsiteX78" fmla="*/ 230623 w 3135664"/>
              <a:gd name="connsiteY78" fmla="*/ 1861168 h 1893537"/>
              <a:gd name="connsiteX79" fmla="*/ 206347 w 3135664"/>
              <a:gd name="connsiteY79" fmla="*/ 1844984 h 1893537"/>
              <a:gd name="connsiteX80" fmla="*/ 109243 w 3135664"/>
              <a:gd name="connsiteY80" fmla="*/ 1820708 h 1893537"/>
              <a:gd name="connsiteX81" fmla="*/ 141611 w 3135664"/>
              <a:gd name="connsiteY81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206347 w 3135664"/>
              <a:gd name="connsiteY78" fmla="*/ 1844984 h 1893537"/>
              <a:gd name="connsiteX79" fmla="*/ 109243 w 3135664"/>
              <a:gd name="connsiteY79" fmla="*/ 1820708 h 1893537"/>
              <a:gd name="connsiteX80" fmla="*/ 141611 w 3135664"/>
              <a:gd name="connsiteY80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109243 w 3135664"/>
              <a:gd name="connsiteY78" fmla="*/ 1820708 h 1893537"/>
              <a:gd name="connsiteX79" fmla="*/ 141611 w 3135664"/>
              <a:gd name="connsiteY79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109243 w 3135664"/>
              <a:gd name="connsiteY77" fmla="*/ 1820708 h 1893537"/>
              <a:gd name="connsiteX78" fmla="*/ 141611 w 3135664"/>
              <a:gd name="connsiteY78" fmla="*/ 1820708 h 1893537"/>
              <a:gd name="connsiteX0" fmla="*/ 141611 w 3135664"/>
              <a:gd name="connsiteY0" fmla="*/ 1820708 h 1888142"/>
              <a:gd name="connsiteX1" fmla="*/ 133519 w 3135664"/>
              <a:gd name="connsiteY1" fmla="*/ 1796432 h 1888142"/>
              <a:gd name="connsiteX2" fmla="*/ 109243 w 3135664"/>
              <a:gd name="connsiteY2" fmla="*/ 1683144 h 1888142"/>
              <a:gd name="connsiteX3" fmla="*/ 101151 w 3135664"/>
              <a:gd name="connsiteY3" fmla="*/ 1626499 h 1888142"/>
              <a:gd name="connsiteX4" fmla="*/ 4046 w 3135664"/>
              <a:gd name="connsiteY4" fmla="*/ 776836 h 1888142"/>
              <a:gd name="connsiteX5" fmla="*/ 125427 w 3135664"/>
              <a:gd name="connsiteY5" fmla="*/ 517891 h 1888142"/>
              <a:gd name="connsiteX6" fmla="*/ 206347 w 3135664"/>
              <a:gd name="connsiteY6" fmla="*/ 501707 h 1888142"/>
              <a:gd name="connsiteX7" fmla="*/ 254899 w 3135664"/>
              <a:gd name="connsiteY7" fmla="*/ 517891 h 1888142"/>
              <a:gd name="connsiteX8" fmla="*/ 400556 w 3135664"/>
              <a:gd name="connsiteY8" fmla="*/ 574535 h 1888142"/>
              <a:gd name="connsiteX9" fmla="*/ 570489 w 3135664"/>
              <a:gd name="connsiteY9" fmla="*/ 606903 h 1888142"/>
              <a:gd name="connsiteX10" fmla="*/ 619041 w 3135664"/>
              <a:gd name="connsiteY10" fmla="*/ 623087 h 1888142"/>
              <a:gd name="connsiteX11" fmla="*/ 780882 w 3135664"/>
              <a:gd name="connsiteY11" fmla="*/ 655455 h 1888142"/>
              <a:gd name="connsiteX12" fmla="*/ 853710 w 3135664"/>
              <a:gd name="connsiteY12" fmla="*/ 671639 h 1888142"/>
              <a:gd name="connsiteX13" fmla="*/ 1363508 w 3135664"/>
              <a:gd name="connsiteY13" fmla="*/ 679731 h 1888142"/>
              <a:gd name="connsiteX14" fmla="*/ 1444429 w 3135664"/>
              <a:gd name="connsiteY14" fmla="*/ 614995 h 1888142"/>
              <a:gd name="connsiteX15" fmla="*/ 1509165 w 3135664"/>
              <a:gd name="connsiteY15" fmla="*/ 550259 h 1888142"/>
              <a:gd name="connsiteX16" fmla="*/ 1541533 w 3135664"/>
              <a:gd name="connsiteY16" fmla="*/ 194209 h 1888142"/>
              <a:gd name="connsiteX17" fmla="*/ 1549625 w 3135664"/>
              <a:gd name="connsiteY17" fmla="*/ 64737 h 1888142"/>
              <a:gd name="connsiteX18" fmla="*/ 1768110 w 3135664"/>
              <a:gd name="connsiteY18" fmla="*/ 0 h 1888142"/>
              <a:gd name="connsiteX19" fmla="*/ 1905675 w 3135664"/>
              <a:gd name="connsiteY19" fmla="*/ 40461 h 1888142"/>
              <a:gd name="connsiteX20" fmla="*/ 2294092 w 3135664"/>
              <a:gd name="connsiteY20" fmla="*/ 72829 h 1888142"/>
              <a:gd name="connsiteX21" fmla="*/ 2464025 w 3135664"/>
              <a:gd name="connsiteY21" fmla="*/ 121381 h 1888142"/>
              <a:gd name="connsiteX22" fmla="*/ 2731062 w 3135664"/>
              <a:gd name="connsiteY22" fmla="*/ 210393 h 1888142"/>
              <a:gd name="connsiteX23" fmla="*/ 2998099 w 3135664"/>
              <a:gd name="connsiteY23" fmla="*/ 186117 h 1888142"/>
              <a:gd name="connsiteX24" fmla="*/ 3038560 w 3135664"/>
              <a:gd name="connsiteY24" fmla="*/ 380326 h 1888142"/>
              <a:gd name="connsiteX25" fmla="*/ 3119480 w 3135664"/>
              <a:gd name="connsiteY25" fmla="*/ 1027689 h 1888142"/>
              <a:gd name="connsiteX26" fmla="*/ 3119480 w 3135664"/>
              <a:gd name="connsiteY26" fmla="*/ 1594131 h 1888142"/>
              <a:gd name="connsiteX27" fmla="*/ 2682510 w 3135664"/>
              <a:gd name="connsiteY27" fmla="*/ 1626499 h 1888142"/>
              <a:gd name="connsiteX28" fmla="*/ 2496393 w 3135664"/>
              <a:gd name="connsiteY28" fmla="*/ 1561763 h 1888142"/>
              <a:gd name="connsiteX29" fmla="*/ 2415473 w 3135664"/>
              <a:gd name="connsiteY29" fmla="*/ 1537487 h 1888142"/>
              <a:gd name="connsiteX30" fmla="*/ 2164620 w 3135664"/>
              <a:gd name="connsiteY30" fmla="*/ 1472751 h 1888142"/>
              <a:gd name="connsiteX31" fmla="*/ 1881399 w 3135664"/>
              <a:gd name="connsiteY31" fmla="*/ 1505119 h 1888142"/>
              <a:gd name="connsiteX32" fmla="*/ 1598177 w 3135664"/>
              <a:gd name="connsiteY32" fmla="*/ 1497027 h 1888142"/>
              <a:gd name="connsiteX33" fmla="*/ 1492981 w 3135664"/>
              <a:gd name="connsiteY33" fmla="*/ 1521303 h 1888142"/>
              <a:gd name="connsiteX34" fmla="*/ 1468705 w 3135664"/>
              <a:gd name="connsiteY34" fmla="*/ 1529395 h 1888142"/>
              <a:gd name="connsiteX35" fmla="*/ 1444429 w 3135664"/>
              <a:gd name="connsiteY35" fmla="*/ 1521303 h 1888142"/>
              <a:gd name="connsiteX36" fmla="*/ 1436337 w 3135664"/>
              <a:gd name="connsiteY36" fmla="*/ 1497027 h 1888142"/>
              <a:gd name="connsiteX37" fmla="*/ 1444429 w 3135664"/>
              <a:gd name="connsiteY37" fmla="*/ 1335186 h 1888142"/>
              <a:gd name="connsiteX38" fmla="*/ 1460613 w 3135664"/>
              <a:gd name="connsiteY38" fmla="*/ 1286634 h 1888142"/>
              <a:gd name="connsiteX39" fmla="*/ 1468705 w 3135664"/>
              <a:gd name="connsiteY39" fmla="*/ 1221898 h 1888142"/>
              <a:gd name="connsiteX40" fmla="*/ 1484889 w 3135664"/>
              <a:gd name="connsiteY40" fmla="*/ 1197622 h 1888142"/>
              <a:gd name="connsiteX41" fmla="*/ 1476797 w 3135664"/>
              <a:gd name="connsiteY41" fmla="*/ 1116701 h 1888142"/>
              <a:gd name="connsiteX42" fmla="*/ 1468705 w 3135664"/>
              <a:gd name="connsiteY42" fmla="*/ 1092425 h 1888142"/>
              <a:gd name="connsiteX43" fmla="*/ 1444429 w 3135664"/>
              <a:gd name="connsiteY43" fmla="*/ 1084333 h 1888142"/>
              <a:gd name="connsiteX44" fmla="*/ 1420153 w 3135664"/>
              <a:gd name="connsiteY44" fmla="*/ 1068149 h 1888142"/>
              <a:gd name="connsiteX45" fmla="*/ 1282588 w 3135664"/>
              <a:gd name="connsiteY45" fmla="*/ 1051965 h 1888142"/>
              <a:gd name="connsiteX46" fmla="*/ 1177391 w 3135664"/>
              <a:gd name="connsiteY46" fmla="*/ 1027689 h 1888142"/>
              <a:gd name="connsiteX47" fmla="*/ 1145023 w 3135664"/>
              <a:gd name="connsiteY47" fmla="*/ 1019597 h 1888142"/>
              <a:gd name="connsiteX48" fmla="*/ 1056011 w 3135664"/>
              <a:gd name="connsiteY48" fmla="*/ 1003413 h 1888142"/>
              <a:gd name="connsiteX49" fmla="*/ 1015551 w 3135664"/>
              <a:gd name="connsiteY49" fmla="*/ 1011505 h 1888142"/>
              <a:gd name="connsiteX50" fmla="*/ 966999 w 3135664"/>
              <a:gd name="connsiteY50" fmla="*/ 1043873 h 1888142"/>
              <a:gd name="connsiteX51" fmla="*/ 942722 w 3135664"/>
              <a:gd name="connsiteY51" fmla="*/ 1051965 h 1888142"/>
              <a:gd name="connsiteX52" fmla="*/ 918446 w 3135664"/>
              <a:gd name="connsiteY52" fmla="*/ 1068149 h 1888142"/>
              <a:gd name="connsiteX53" fmla="*/ 869894 w 3135664"/>
              <a:gd name="connsiteY53" fmla="*/ 1084333 h 1888142"/>
              <a:gd name="connsiteX54" fmla="*/ 861802 w 3135664"/>
              <a:gd name="connsiteY54" fmla="*/ 1108609 h 1888142"/>
              <a:gd name="connsiteX55" fmla="*/ 837526 w 3135664"/>
              <a:gd name="connsiteY55" fmla="*/ 1116701 h 1888142"/>
              <a:gd name="connsiteX56" fmla="*/ 546213 w 3135664"/>
              <a:gd name="connsiteY56" fmla="*/ 1149069 h 1888142"/>
              <a:gd name="connsiteX57" fmla="*/ 521937 w 3135664"/>
              <a:gd name="connsiteY57" fmla="*/ 1165253 h 1888142"/>
              <a:gd name="connsiteX58" fmla="*/ 489568 w 3135664"/>
              <a:gd name="connsiteY58" fmla="*/ 1270450 h 1888142"/>
              <a:gd name="connsiteX59" fmla="*/ 497660 w 3135664"/>
              <a:gd name="connsiteY59" fmla="*/ 1391830 h 1888142"/>
              <a:gd name="connsiteX60" fmla="*/ 505753 w 3135664"/>
              <a:gd name="connsiteY60" fmla="*/ 1416107 h 1888142"/>
              <a:gd name="connsiteX61" fmla="*/ 554305 w 3135664"/>
              <a:gd name="connsiteY61" fmla="*/ 1432291 h 1888142"/>
              <a:gd name="connsiteX62" fmla="*/ 635225 w 3135664"/>
              <a:gd name="connsiteY62" fmla="*/ 1448475 h 1888142"/>
              <a:gd name="connsiteX63" fmla="*/ 708053 w 3135664"/>
              <a:gd name="connsiteY63" fmla="*/ 1464659 h 1888142"/>
              <a:gd name="connsiteX64" fmla="*/ 724237 w 3135664"/>
              <a:gd name="connsiteY64" fmla="*/ 1488935 h 1888142"/>
              <a:gd name="connsiteX65" fmla="*/ 764698 w 3135664"/>
              <a:gd name="connsiteY65" fmla="*/ 1521303 h 1888142"/>
              <a:gd name="connsiteX66" fmla="*/ 797066 w 3135664"/>
              <a:gd name="connsiteY66" fmla="*/ 1594131 h 1888142"/>
              <a:gd name="connsiteX67" fmla="*/ 772790 w 3135664"/>
              <a:gd name="connsiteY67" fmla="*/ 1755972 h 1888142"/>
              <a:gd name="connsiteX68" fmla="*/ 772790 w 3135664"/>
              <a:gd name="connsiteY68" fmla="*/ 1755972 h 1888142"/>
              <a:gd name="connsiteX69" fmla="*/ 764698 w 3135664"/>
              <a:gd name="connsiteY69" fmla="*/ 1796432 h 1888142"/>
              <a:gd name="connsiteX70" fmla="*/ 740422 w 3135664"/>
              <a:gd name="connsiteY70" fmla="*/ 1812616 h 1888142"/>
              <a:gd name="connsiteX71" fmla="*/ 716145 w 3135664"/>
              <a:gd name="connsiteY71" fmla="*/ 1853076 h 1888142"/>
              <a:gd name="connsiteX72" fmla="*/ 667593 w 3135664"/>
              <a:gd name="connsiteY72" fmla="*/ 1869261 h 1888142"/>
              <a:gd name="connsiteX73" fmla="*/ 610949 w 3135664"/>
              <a:gd name="connsiteY73" fmla="*/ 1885445 h 1888142"/>
              <a:gd name="connsiteX74" fmla="*/ 303452 w 3135664"/>
              <a:gd name="connsiteY74" fmla="*/ 1885445 h 1888142"/>
              <a:gd name="connsiteX75" fmla="*/ 254899 w 3135664"/>
              <a:gd name="connsiteY75" fmla="*/ 1869261 h 1888142"/>
              <a:gd name="connsiteX76" fmla="*/ 109243 w 3135664"/>
              <a:gd name="connsiteY76" fmla="*/ 1820708 h 1888142"/>
              <a:gd name="connsiteX77" fmla="*/ 141611 w 3135664"/>
              <a:gd name="connsiteY77" fmla="*/ 1820708 h 1888142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40422 w 3135664"/>
              <a:gd name="connsiteY70" fmla="*/ 1812616 h 1885445"/>
              <a:gd name="connsiteX71" fmla="*/ 716145 w 3135664"/>
              <a:gd name="connsiteY71" fmla="*/ 1853076 h 1885445"/>
              <a:gd name="connsiteX72" fmla="*/ 667593 w 3135664"/>
              <a:gd name="connsiteY72" fmla="*/ 1869261 h 1885445"/>
              <a:gd name="connsiteX73" fmla="*/ 303452 w 3135664"/>
              <a:gd name="connsiteY73" fmla="*/ 1885445 h 1885445"/>
              <a:gd name="connsiteX74" fmla="*/ 254899 w 3135664"/>
              <a:gd name="connsiteY74" fmla="*/ 1869261 h 1885445"/>
              <a:gd name="connsiteX75" fmla="*/ 109243 w 3135664"/>
              <a:gd name="connsiteY75" fmla="*/ 1820708 h 1885445"/>
              <a:gd name="connsiteX76" fmla="*/ 141611 w 3135664"/>
              <a:gd name="connsiteY7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16145 w 3135664"/>
              <a:gd name="connsiteY70" fmla="*/ 1853076 h 1885445"/>
              <a:gd name="connsiteX71" fmla="*/ 667593 w 3135664"/>
              <a:gd name="connsiteY71" fmla="*/ 1869261 h 1885445"/>
              <a:gd name="connsiteX72" fmla="*/ 303452 w 3135664"/>
              <a:gd name="connsiteY72" fmla="*/ 1885445 h 1885445"/>
              <a:gd name="connsiteX73" fmla="*/ 254899 w 3135664"/>
              <a:gd name="connsiteY73" fmla="*/ 1869261 h 1885445"/>
              <a:gd name="connsiteX74" fmla="*/ 109243 w 3135664"/>
              <a:gd name="connsiteY74" fmla="*/ 1820708 h 1885445"/>
              <a:gd name="connsiteX75" fmla="*/ 141611 w 3135664"/>
              <a:gd name="connsiteY7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72790 w 3135664"/>
              <a:gd name="connsiteY66" fmla="*/ 1755972 h 1885445"/>
              <a:gd name="connsiteX67" fmla="*/ 772790 w 3135664"/>
              <a:gd name="connsiteY67" fmla="*/ 1755972 h 1885445"/>
              <a:gd name="connsiteX68" fmla="*/ 764698 w 3135664"/>
              <a:gd name="connsiteY68" fmla="*/ 1796432 h 1885445"/>
              <a:gd name="connsiteX69" fmla="*/ 716145 w 3135664"/>
              <a:gd name="connsiteY69" fmla="*/ 1853076 h 1885445"/>
              <a:gd name="connsiteX70" fmla="*/ 667593 w 3135664"/>
              <a:gd name="connsiteY70" fmla="*/ 1869261 h 1885445"/>
              <a:gd name="connsiteX71" fmla="*/ 303452 w 3135664"/>
              <a:gd name="connsiteY71" fmla="*/ 1885445 h 1885445"/>
              <a:gd name="connsiteX72" fmla="*/ 254899 w 3135664"/>
              <a:gd name="connsiteY72" fmla="*/ 1869261 h 1885445"/>
              <a:gd name="connsiteX73" fmla="*/ 109243 w 3135664"/>
              <a:gd name="connsiteY73" fmla="*/ 1820708 h 1885445"/>
              <a:gd name="connsiteX74" fmla="*/ 141611 w 3135664"/>
              <a:gd name="connsiteY7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64698 w 3135664"/>
              <a:gd name="connsiteY64" fmla="*/ 1521303 h 1885445"/>
              <a:gd name="connsiteX65" fmla="*/ 772790 w 3135664"/>
              <a:gd name="connsiteY65" fmla="*/ 1755972 h 1885445"/>
              <a:gd name="connsiteX66" fmla="*/ 772790 w 3135664"/>
              <a:gd name="connsiteY66" fmla="*/ 1755972 h 1885445"/>
              <a:gd name="connsiteX67" fmla="*/ 764698 w 3135664"/>
              <a:gd name="connsiteY67" fmla="*/ 1796432 h 1885445"/>
              <a:gd name="connsiteX68" fmla="*/ 716145 w 3135664"/>
              <a:gd name="connsiteY68" fmla="*/ 1853076 h 1885445"/>
              <a:gd name="connsiteX69" fmla="*/ 667593 w 3135664"/>
              <a:gd name="connsiteY69" fmla="*/ 1869261 h 1885445"/>
              <a:gd name="connsiteX70" fmla="*/ 303452 w 3135664"/>
              <a:gd name="connsiteY70" fmla="*/ 1885445 h 1885445"/>
              <a:gd name="connsiteX71" fmla="*/ 254899 w 3135664"/>
              <a:gd name="connsiteY71" fmla="*/ 1869261 h 1885445"/>
              <a:gd name="connsiteX72" fmla="*/ 109243 w 3135664"/>
              <a:gd name="connsiteY72" fmla="*/ 1820708 h 1885445"/>
              <a:gd name="connsiteX73" fmla="*/ 141611 w 3135664"/>
              <a:gd name="connsiteY7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708053 w 3135664"/>
              <a:gd name="connsiteY62" fmla="*/ 1464659 h 1885445"/>
              <a:gd name="connsiteX63" fmla="*/ 764698 w 3135664"/>
              <a:gd name="connsiteY63" fmla="*/ 1521303 h 1885445"/>
              <a:gd name="connsiteX64" fmla="*/ 772790 w 3135664"/>
              <a:gd name="connsiteY64" fmla="*/ 1755972 h 1885445"/>
              <a:gd name="connsiteX65" fmla="*/ 772790 w 3135664"/>
              <a:gd name="connsiteY65" fmla="*/ 1755972 h 1885445"/>
              <a:gd name="connsiteX66" fmla="*/ 764698 w 3135664"/>
              <a:gd name="connsiteY66" fmla="*/ 1796432 h 1885445"/>
              <a:gd name="connsiteX67" fmla="*/ 716145 w 3135664"/>
              <a:gd name="connsiteY67" fmla="*/ 1853076 h 1885445"/>
              <a:gd name="connsiteX68" fmla="*/ 667593 w 3135664"/>
              <a:gd name="connsiteY68" fmla="*/ 1869261 h 1885445"/>
              <a:gd name="connsiteX69" fmla="*/ 303452 w 3135664"/>
              <a:gd name="connsiteY69" fmla="*/ 1885445 h 1885445"/>
              <a:gd name="connsiteX70" fmla="*/ 254899 w 3135664"/>
              <a:gd name="connsiteY70" fmla="*/ 1869261 h 1885445"/>
              <a:gd name="connsiteX71" fmla="*/ 109243 w 3135664"/>
              <a:gd name="connsiteY71" fmla="*/ 1820708 h 1885445"/>
              <a:gd name="connsiteX72" fmla="*/ 141611 w 3135664"/>
              <a:gd name="connsiteY7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708053 w 3135664"/>
              <a:gd name="connsiteY61" fmla="*/ 1464659 h 1885445"/>
              <a:gd name="connsiteX62" fmla="*/ 764698 w 3135664"/>
              <a:gd name="connsiteY62" fmla="*/ 1521303 h 1885445"/>
              <a:gd name="connsiteX63" fmla="*/ 772790 w 3135664"/>
              <a:gd name="connsiteY63" fmla="*/ 1755972 h 1885445"/>
              <a:gd name="connsiteX64" fmla="*/ 772790 w 3135664"/>
              <a:gd name="connsiteY64" fmla="*/ 1755972 h 1885445"/>
              <a:gd name="connsiteX65" fmla="*/ 764698 w 3135664"/>
              <a:gd name="connsiteY65" fmla="*/ 1796432 h 1885445"/>
              <a:gd name="connsiteX66" fmla="*/ 716145 w 3135664"/>
              <a:gd name="connsiteY66" fmla="*/ 1853076 h 1885445"/>
              <a:gd name="connsiteX67" fmla="*/ 667593 w 3135664"/>
              <a:gd name="connsiteY67" fmla="*/ 1869261 h 1885445"/>
              <a:gd name="connsiteX68" fmla="*/ 303452 w 3135664"/>
              <a:gd name="connsiteY68" fmla="*/ 1885445 h 1885445"/>
              <a:gd name="connsiteX69" fmla="*/ 254899 w 3135664"/>
              <a:gd name="connsiteY69" fmla="*/ 1869261 h 1885445"/>
              <a:gd name="connsiteX70" fmla="*/ 109243 w 3135664"/>
              <a:gd name="connsiteY70" fmla="*/ 1820708 h 1885445"/>
              <a:gd name="connsiteX71" fmla="*/ 141611 w 3135664"/>
              <a:gd name="connsiteY7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708053 w 3135664"/>
              <a:gd name="connsiteY60" fmla="*/ 1464659 h 1885445"/>
              <a:gd name="connsiteX61" fmla="*/ 764698 w 3135664"/>
              <a:gd name="connsiteY61" fmla="*/ 1521303 h 1885445"/>
              <a:gd name="connsiteX62" fmla="*/ 772790 w 3135664"/>
              <a:gd name="connsiteY62" fmla="*/ 1755972 h 1885445"/>
              <a:gd name="connsiteX63" fmla="*/ 772790 w 3135664"/>
              <a:gd name="connsiteY63" fmla="*/ 1755972 h 1885445"/>
              <a:gd name="connsiteX64" fmla="*/ 764698 w 3135664"/>
              <a:gd name="connsiteY64" fmla="*/ 1796432 h 1885445"/>
              <a:gd name="connsiteX65" fmla="*/ 716145 w 3135664"/>
              <a:gd name="connsiteY65" fmla="*/ 1853076 h 1885445"/>
              <a:gd name="connsiteX66" fmla="*/ 667593 w 3135664"/>
              <a:gd name="connsiteY66" fmla="*/ 1869261 h 1885445"/>
              <a:gd name="connsiteX67" fmla="*/ 303452 w 3135664"/>
              <a:gd name="connsiteY67" fmla="*/ 1885445 h 1885445"/>
              <a:gd name="connsiteX68" fmla="*/ 254899 w 3135664"/>
              <a:gd name="connsiteY68" fmla="*/ 1869261 h 1885445"/>
              <a:gd name="connsiteX69" fmla="*/ 109243 w 3135664"/>
              <a:gd name="connsiteY69" fmla="*/ 1820708 h 1885445"/>
              <a:gd name="connsiteX70" fmla="*/ 141611 w 3135664"/>
              <a:gd name="connsiteY7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97660 w 3135664"/>
              <a:gd name="connsiteY58" fmla="*/ 1391830 h 1885445"/>
              <a:gd name="connsiteX59" fmla="*/ 708053 w 3135664"/>
              <a:gd name="connsiteY59" fmla="*/ 1464659 h 1885445"/>
              <a:gd name="connsiteX60" fmla="*/ 764698 w 3135664"/>
              <a:gd name="connsiteY60" fmla="*/ 1521303 h 1885445"/>
              <a:gd name="connsiteX61" fmla="*/ 772790 w 3135664"/>
              <a:gd name="connsiteY61" fmla="*/ 1755972 h 1885445"/>
              <a:gd name="connsiteX62" fmla="*/ 772790 w 3135664"/>
              <a:gd name="connsiteY62" fmla="*/ 1755972 h 1885445"/>
              <a:gd name="connsiteX63" fmla="*/ 764698 w 3135664"/>
              <a:gd name="connsiteY63" fmla="*/ 1796432 h 1885445"/>
              <a:gd name="connsiteX64" fmla="*/ 716145 w 3135664"/>
              <a:gd name="connsiteY64" fmla="*/ 1853076 h 1885445"/>
              <a:gd name="connsiteX65" fmla="*/ 667593 w 3135664"/>
              <a:gd name="connsiteY65" fmla="*/ 1869261 h 1885445"/>
              <a:gd name="connsiteX66" fmla="*/ 303452 w 3135664"/>
              <a:gd name="connsiteY66" fmla="*/ 1885445 h 1885445"/>
              <a:gd name="connsiteX67" fmla="*/ 254899 w 3135664"/>
              <a:gd name="connsiteY67" fmla="*/ 1869261 h 1885445"/>
              <a:gd name="connsiteX68" fmla="*/ 109243 w 3135664"/>
              <a:gd name="connsiteY68" fmla="*/ 1820708 h 1885445"/>
              <a:gd name="connsiteX69" fmla="*/ 141611 w 3135664"/>
              <a:gd name="connsiteY6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497660 w 3135664"/>
              <a:gd name="connsiteY57" fmla="*/ 1391830 h 1885445"/>
              <a:gd name="connsiteX58" fmla="*/ 708053 w 3135664"/>
              <a:gd name="connsiteY58" fmla="*/ 1464659 h 1885445"/>
              <a:gd name="connsiteX59" fmla="*/ 764698 w 3135664"/>
              <a:gd name="connsiteY59" fmla="*/ 1521303 h 1885445"/>
              <a:gd name="connsiteX60" fmla="*/ 772790 w 3135664"/>
              <a:gd name="connsiteY60" fmla="*/ 1755972 h 1885445"/>
              <a:gd name="connsiteX61" fmla="*/ 772790 w 3135664"/>
              <a:gd name="connsiteY61" fmla="*/ 1755972 h 1885445"/>
              <a:gd name="connsiteX62" fmla="*/ 764698 w 3135664"/>
              <a:gd name="connsiteY62" fmla="*/ 1796432 h 1885445"/>
              <a:gd name="connsiteX63" fmla="*/ 716145 w 3135664"/>
              <a:gd name="connsiteY63" fmla="*/ 1853076 h 1885445"/>
              <a:gd name="connsiteX64" fmla="*/ 667593 w 3135664"/>
              <a:gd name="connsiteY64" fmla="*/ 1869261 h 1885445"/>
              <a:gd name="connsiteX65" fmla="*/ 303452 w 3135664"/>
              <a:gd name="connsiteY65" fmla="*/ 1885445 h 1885445"/>
              <a:gd name="connsiteX66" fmla="*/ 254899 w 3135664"/>
              <a:gd name="connsiteY66" fmla="*/ 1869261 h 1885445"/>
              <a:gd name="connsiteX67" fmla="*/ 109243 w 3135664"/>
              <a:gd name="connsiteY67" fmla="*/ 1820708 h 1885445"/>
              <a:gd name="connsiteX68" fmla="*/ 141611 w 3135664"/>
              <a:gd name="connsiteY6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546213 w 3135664"/>
              <a:gd name="connsiteY55" fmla="*/ 1149069 h 1885445"/>
              <a:gd name="connsiteX56" fmla="*/ 497660 w 3135664"/>
              <a:gd name="connsiteY56" fmla="*/ 1391830 h 1885445"/>
              <a:gd name="connsiteX57" fmla="*/ 708053 w 3135664"/>
              <a:gd name="connsiteY57" fmla="*/ 1464659 h 1885445"/>
              <a:gd name="connsiteX58" fmla="*/ 764698 w 3135664"/>
              <a:gd name="connsiteY58" fmla="*/ 1521303 h 1885445"/>
              <a:gd name="connsiteX59" fmla="*/ 772790 w 3135664"/>
              <a:gd name="connsiteY59" fmla="*/ 1755972 h 1885445"/>
              <a:gd name="connsiteX60" fmla="*/ 772790 w 3135664"/>
              <a:gd name="connsiteY60" fmla="*/ 1755972 h 1885445"/>
              <a:gd name="connsiteX61" fmla="*/ 764698 w 3135664"/>
              <a:gd name="connsiteY61" fmla="*/ 1796432 h 1885445"/>
              <a:gd name="connsiteX62" fmla="*/ 716145 w 3135664"/>
              <a:gd name="connsiteY62" fmla="*/ 1853076 h 1885445"/>
              <a:gd name="connsiteX63" fmla="*/ 667593 w 3135664"/>
              <a:gd name="connsiteY63" fmla="*/ 1869261 h 1885445"/>
              <a:gd name="connsiteX64" fmla="*/ 303452 w 3135664"/>
              <a:gd name="connsiteY64" fmla="*/ 1885445 h 1885445"/>
              <a:gd name="connsiteX65" fmla="*/ 254899 w 3135664"/>
              <a:gd name="connsiteY65" fmla="*/ 1869261 h 1885445"/>
              <a:gd name="connsiteX66" fmla="*/ 109243 w 3135664"/>
              <a:gd name="connsiteY66" fmla="*/ 1820708 h 1885445"/>
              <a:gd name="connsiteX67" fmla="*/ 141611 w 3135664"/>
              <a:gd name="connsiteY6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869894 w 3135664"/>
              <a:gd name="connsiteY52" fmla="*/ 1084333 h 1885445"/>
              <a:gd name="connsiteX53" fmla="*/ 861802 w 3135664"/>
              <a:gd name="connsiteY53" fmla="*/ 1108609 h 1885445"/>
              <a:gd name="connsiteX54" fmla="*/ 546213 w 3135664"/>
              <a:gd name="connsiteY54" fmla="*/ 1149069 h 1885445"/>
              <a:gd name="connsiteX55" fmla="*/ 497660 w 3135664"/>
              <a:gd name="connsiteY55" fmla="*/ 1391830 h 1885445"/>
              <a:gd name="connsiteX56" fmla="*/ 708053 w 3135664"/>
              <a:gd name="connsiteY56" fmla="*/ 1464659 h 1885445"/>
              <a:gd name="connsiteX57" fmla="*/ 764698 w 3135664"/>
              <a:gd name="connsiteY57" fmla="*/ 1521303 h 1885445"/>
              <a:gd name="connsiteX58" fmla="*/ 772790 w 3135664"/>
              <a:gd name="connsiteY58" fmla="*/ 1755972 h 1885445"/>
              <a:gd name="connsiteX59" fmla="*/ 772790 w 3135664"/>
              <a:gd name="connsiteY59" fmla="*/ 1755972 h 1885445"/>
              <a:gd name="connsiteX60" fmla="*/ 764698 w 3135664"/>
              <a:gd name="connsiteY60" fmla="*/ 1796432 h 1885445"/>
              <a:gd name="connsiteX61" fmla="*/ 716145 w 3135664"/>
              <a:gd name="connsiteY61" fmla="*/ 1853076 h 1885445"/>
              <a:gd name="connsiteX62" fmla="*/ 667593 w 3135664"/>
              <a:gd name="connsiteY62" fmla="*/ 1869261 h 1885445"/>
              <a:gd name="connsiteX63" fmla="*/ 303452 w 3135664"/>
              <a:gd name="connsiteY63" fmla="*/ 1885445 h 1885445"/>
              <a:gd name="connsiteX64" fmla="*/ 254899 w 3135664"/>
              <a:gd name="connsiteY64" fmla="*/ 1869261 h 1885445"/>
              <a:gd name="connsiteX65" fmla="*/ 109243 w 3135664"/>
              <a:gd name="connsiteY65" fmla="*/ 1820708 h 1885445"/>
              <a:gd name="connsiteX66" fmla="*/ 141611 w 3135664"/>
              <a:gd name="connsiteY6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42722 w 3135664"/>
              <a:gd name="connsiteY50" fmla="*/ 1051965 h 1885445"/>
              <a:gd name="connsiteX51" fmla="*/ 869894 w 3135664"/>
              <a:gd name="connsiteY51" fmla="*/ 1084333 h 1885445"/>
              <a:gd name="connsiteX52" fmla="*/ 861802 w 3135664"/>
              <a:gd name="connsiteY52" fmla="*/ 1108609 h 1885445"/>
              <a:gd name="connsiteX53" fmla="*/ 546213 w 3135664"/>
              <a:gd name="connsiteY53" fmla="*/ 1149069 h 1885445"/>
              <a:gd name="connsiteX54" fmla="*/ 497660 w 3135664"/>
              <a:gd name="connsiteY54" fmla="*/ 1391830 h 1885445"/>
              <a:gd name="connsiteX55" fmla="*/ 708053 w 3135664"/>
              <a:gd name="connsiteY55" fmla="*/ 1464659 h 1885445"/>
              <a:gd name="connsiteX56" fmla="*/ 764698 w 3135664"/>
              <a:gd name="connsiteY56" fmla="*/ 1521303 h 1885445"/>
              <a:gd name="connsiteX57" fmla="*/ 772790 w 3135664"/>
              <a:gd name="connsiteY57" fmla="*/ 1755972 h 1885445"/>
              <a:gd name="connsiteX58" fmla="*/ 772790 w 3135664"/>
              <a:gd name="connsiteY58" fmla="*/ 1755972 h 1885445"/>
              <a:gd name="connsiteX59" fmla="*/ 764698 w 3135664"/>
              <a:gd name="connsiteY59" fmla="*/ 1796432 h 1885445"/>
              <a:gd name="connsiteX60" fmla="*/ 716145 w 3135664"/>
              <a:gd name="connsiteY60" fmla="*/ 1853076 h 1885445"/>
              <a:gd name="connsiteX61" fmla="*/ 667593 w 3135664"/>
              <a:gd name="connsiteY61" fmla="*/ 1869261 h 1885445"/>
              <a:gd name="connsiteX62" fmla="*/ 303452 w 3135664"/>
              <a:gd name="connsiteY62" fmla="*/ 1885445 h 1885445"/>
              <a:gd name="connsiteX63" fmla="*/ 254899 w 3135664"/>
              <a:gd name="connsiteY63" fmla="*/ 1869261 h 1885445"/>
              <a:gd name="connsiteX64" fmla="*/ 109243 w 3135664"/>
              <a:gd name="connsiteY64" fmla="*/ 1820708 h 1885445"/>
              <a:gd name="connsiteX65" fmla="*/ 141611 w 3135664"/>
              <a:gd name="connsiteY6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942722 w 3135664"/>
              <a:gd name="connsiteY49" fmla="*/ 1051965 h 1885445"/>
              <a:gd name="connsiteX50" fmla="*/ 869894 w 3135664"/>
              <a:gd name="connsiteY50" fmla="*/ 1084333 h 1885445"/>
              <a:gd name="connsiteX51" fmla="*/ 861802 w 3135664"/>
              <a:gd name="connsiteY51" fmla="*/ 1108609 h 1885445"/>
              <a:gd name="connsiteX52" fmla="*/ 546213 w 3135664"/>
              <a:gd name="connsiteY52" fmla="*/ 1149069 h 1885445"/>
              <a:gd name="connsiteX53" fmla="*/ 497660 w 3135664"/>
              <a:gd name="connsiteY53" fmla="*/ 1391830 h 1885445"/>
              <a:gd name="connsiteX54" fmla="*/ 708053 w 3135664"/>
              <a:gd name="connsiteY54" fmla="*/ 1464659 h 1885445"/>
              <a:gd name="connsiteX55" fmla="*/ 764698 w 3135664"/>
              <a:gd name="connsiteY55" fmla="*/ 1521303 h 1885445"/>
              <a:gd name="connsiteX56" fmla="*/ 772790 w 3135664"/>
              <a:gd name="connsiteY56" fmla="*/ 1755972 h 1885445"/>
              <a:gd name="connsiteX57" fmla="*/ 772790 w 3135664"/>
              <a:gd name="connsiteY57" fmla="*/ 1755972 h 1885445"/>
              <a:gd name="connsiteX58" fmla="*/ 764698 w 3135664"/>
              <a:gd name="connsiteY58" fmla="*/ 1796432 h 1885445"/>
              <a:gd name="connsiteX59" fmla="*/ 716145 w 3135664"/>
              <a:gd name="connsiteY59" fmla="*/ 1853076 h 1885445"/>
              <a:gd name="connsiteX60" fmla="*/ 667593 w 3135664"/>
              <a:gd name="connsiteY60" fmla="*/ 1869261 h 1885445"/>
              <a:gd name="connsiteX61" fmla="*/ 303452 w 3135664"/>
              <a:gd name="connsiteY61" fmla="*/ 1885445 h 1885445"/>
              <a:gd name="connsiteX62" fmla="*/ 254899 w 3135664"/>
              <a:gd name="connsiteY62" fmla="*/ 1869261 h 1885445"/>
              <a:gd name="connsiteX63" fmla="*/ 109243 w 3135664"/>
              <a:gd name="connsiteY63" fmla="*/ 1820708 h 1885445"/>
              <a:gd name="connsiteX64" fmla="*/ 141611 w 3135664"/>
              <a:gd name="connsiteY6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45023 w 3135664"/>
              <a:gd name="connsiteY46" fmla="*/ 1019597 h 1885445"/>
              <a:gd name="connsiteX47" fmla="*/ 1056011 w 3135664"/>
              <a:gd name="connsiteY47" fmla="*/ 1003413 h 1885445"/>
              <a:gd name="connsiteX48" fmla="*/ 942722 w 3135664"/>
              <a:gd name="connsiteY48" fmla="*/ 1051965 h 1885445"/>
              <a:gd name="connsiteX49" fmla="*/ 869894 w 3135664"/>
              <a:gd name="connsiteY49" fmla="*/ 1084333 h 1885445"/>
              <a:gd name="connsiteX50" fmla="*/ 861802 w 3135664"/>
              <a:gd name="connsiteY50" fmla="*/ 1108609 h 1885445"/>
              <a:gd name="connsiteX51" fmla="*/ 546213 w 3135664"/>
              <a:gd name="connsiteY51" fmla="*/ 1149069 h 1885445"/>
              <a:gd name="connsiteX52" fmla="*/ 497660 w 3135664"/>
              <a:gd name="connsiteY52" fmla="*/ 1391830 h 1885445"/>
              <a:gd name="connsiteX53" fmla="*/ 708053 w 3135664"/>
              <a:gd name="connsiteY53" fmla="*/ 1464659 h 1885445"/>
              <a:gd name="connsiteX54" fmla="*/ 764698 w 3135664"/>
              <a:gd name="connsiteY54" fmla="*/ 1521303 h 1885445"/>
              <a:gd name="connsiteX55" fmla="*/ 772790 w 3135664"/>
              <a:gd name="connsiteY55" fmla="*/ 1755972 h 1885445"/>
              <a:gd name="connsiteX56" fmla="*/ 772790 w 3135664"/>
              <a:gd name="connsiteY56" fmla="*/ 1755972 h 1885445"/>
              <a:gd name="connsiteX57" fmla="*/ 764698 w 3135664"/>
              <a:gd name="connsiteY57" fmla="*/ 1796432 h 1885445"/>
              <a:gd name="connsiteX58" fmla="*/ 716145 w 3135664"/>
              <a:gd name="connsiteY58" fmla="*/ 1853076 h 1885445"/>
              <a:gd name="connsiteX59" fmla="*/ 667593 w 3135664"/>
              <a:gd name="connsiteY59" fmla="*/ 1869261 h 1885445"/>
              <a:gd name="connsiteX60" fmla="*/ 303452 w 3135664"/>
              <a:gd name="connsiteY60" fmla="*/ 1885445 h 1885445"/>
              <a:gd name="connsiteX61" fmla="*/ 254899 w 3135664"/>
              <a:gd name="connsiteY61" fmla="*/ 1869261 h 1885445"/>
              <a:gd name="connsiteX62" fmla="*/ 109243 w 3135664"/>
              <a:gd name="connsiteY62" fmla="*/ 1820708 h 1885445"/>
              <a:gd name="connsiteX63" fmla="*/ 141611 w 3135664"/>
              <a:gd name="connsiteY6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145023 w 3135664"/>
              <a:gd name="connsiteY45" fmla="*/ 1019597 h 1885445"/>
              <a:gd name="connsiteX46" fmla="*/ 1056011 w 3135664"/>
              <a:gd name="connsiteY46" fmla="*/ 1003413 h 1885445"/>
              <a:gd name="connsiteX47" fmla="*/ 942722 w 3135664"/>
              <a:gd name="connsiteY47" fmla="*/ 1051965 h 1885445"/>
              <a:gd name="connsiteX48" fmla="*/ 869894 w 3135664"/>
              <a:gd name="connsiteY48" fmla="*/ 1084333 h 1885445"/>
              <a:gd name="connsiteX49" fmla="*/ 861802 w 3135664"/>
              <a:gd name="connsiteY49" fmla="*/ 1108609 h 1885445"/>
              <a:gd name="connsiteX50" fmla="*/ 546213 w 3135664"/>
              <a:gd name="connsiteY50" fmla="*/ 1149069 h 1885445"/>
              <a:gd name="connsiteX51" fmla="*/ 497660 w 3135664"/>
              <a:gd name="connsiteY51" fmla="*/ 1391830 h 1885445"/>
              <a:gd name="connsiteX52" fmla="*/ 708053 w 3135664"/>
              <a:gd name="connsiteY52" fmla="*/ 1464659 h 1885445"/>
              <a:gd name="connsiteX53" fmla="*/ 764698 w 3135664"/>
              <a:gd name="connsiteY53" fmla="*/ 1521303 h 1885445"/>
              <a:gd name="connsiteX54" fmla="*/ 772790 w 3135664"/>
              <a:gd name="connsiteY54" fmla="*/ 1755972 h 1885445"/>
              <a:gd name="connsiteX55" fmla="*/ 772790 w 3135664"/>
              <a:gd name="connsiteY55" fmla="*/ 1755972 h 1885445"/>
              <a:gd name="connsiteX56" fmla="*/ 764698 w 3135664"/>
              <a:gd name="connsiteY56" fmla="*/ 1796432 h 1885445"/>
              <a:gd name="connsiteX57" fmla="*/ 716145 w 3135664"/>
              <a:gd name="connsiteY57" fmla="*/ 1853076 h 1885445"/>
              <a:gd name="connsiteX58" fmla="*/ 667593 w 3135664"/>
              <a:gd name="connsiteY58" fmla="*/ 1869261 h 1885445"/>
              <a:gd name="connsiteX59" fmla="*/ 303452 w 3135664"/>
              <a:gd name="connsiteY59" fmla="*/ 1885445 h 1885445"/>
              <a:gd name="connsiteX60" fmla="*/ 254899 w 3135664"/>
              <a:gd name="connsiteY60" fmla="*/ 1869261 h 1885445"/>
              <a:gd name="connsiteX61" fmla="*/ 109243 w 3135664"/>
              <a:gd name="connsiteY61" fmla="*/ 1820708 h 1885445"/>
              <a:gd name="connsiteX62" fmla="*/ 141611 w 3135664"/>
              <a:gd name="connsiteY6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145023 w 3135664"/>
              <a:gd name="connsiteY44" fmla="*/ 1019597 h 1885445"/>
              <a:gd name="connsiteX45" fmla="*/ 1056011 w 3135664"/>
              <a:gd name="connsiteY45" fmla="*/ 1003413 h 1885445"/>
              <a:gd name="connsiteX46" fmla="*/ 942722 w 3135664"/>
              <a:gd name="connsiteY46" fmla="*/ 1051965 h 1885445"/>
              <a:gd name="connsiteX47" fmla="*/ 869894 w 3135664"/>
              <a:gd name="connsiteY47" fmla="*/ 1084333 h 1885445"/>
              <a:gd name="connsiteX48" fmla="*/ 861802 w 3135664"/>
              <a:gd name="connsiteY48" fmla="*/ 1108609 h 1885445"/>
              <a:gd name="connsiteX49" fmla="*/ 546213 w 3135664"/>
              <a:gd name="connsiteY49" fmla="*/ 1149069 h 1885445"/>
              <a:gd name="connsiteX50" fmla="*/ 497660 w 3135664"/>
              <a:gd name="connsiteY50" fmla="*/ 1391830 h 1885445"/>
              <a:gd name="connsiteX51" fmla="*/ 708053 w 3135664"/>
              <a:gd name="connsiteY51" fmla="*/ 1464659 h 1885445"/>
              <a:gd name="connsiteX52" fmla="*/ 764698 w 3135664"/>
              <a:gd name="connsiteY52" fmla="*/ 1521303 h 1885445"/>
              <a:gd name="connsiteX53" fmla="*/ 772790 w 3135664"/>
              <a:gd name="connsiteY53" fmla="*/ 1755972 h 1885445"/>
              <a:gd name="connsiteX54" fmla="*/ 772790 w 3135664"/>
              <a:gd name="connsiteY54" fmla="*/ 1755972 h 1885445"/>
              <a:gd name="connsiteX55" fmla="*/ 764698 w 3135664"/>
              <a:gd name="connsiteY55" fmla="*/ 1796432 h 1885445"/>
              <a:gd name="connsiteX56" fmla="*/ 716145 w 3135664"/>
              <a:gd name="connsiteY56" fmla="*/ 1853076 h 1885445"/>
              <a:gd name="connsiteX57" fmla="*/ 667593 w 3135664"/>
              <a:gd name="connsiteY57" fmla="*/ 1869261 h 1885445"/>
              <a:gd name="connsiteX58" fmla="*/ 303452 w 3135664"/>
              <a:gd name="connsiteY58" fmla="*/ 1885445 h 1885445"/>
              <a:gd name="connsiteX59" fmla="*/ 254899 w 3135664"/>
              <a:gd name="connsiteY59" fmla="*/ 1869261 h 1885445"/>
              <a:gd name="connsiteX60" fmla="*/ 109243 w 3135664"/>
              <a:gd name="connsiteY60" fmla="*/ 1820708 h 1885445"/>
              <a:gd name="connsiteX61" fmla="*/ 141611 w 3135664"/>
              <a:gd name="connsiteY6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76797 w 3135664"/>
              <a:gd name="connsiteY40" fmla="*/ 1116701 h 1885445"/>
              <a:gd name="connsiteX41" fmla="*/ 1468705 w 3135664"/>
              <a:gd name="connsiteY41" fmla="*/ 1092425 h 1885445"/>
              <a:gd name="connsiteX42" fmla="*/ 1444429 w 3135664"/>
              <a:gd name="connsiteY42" fmla="*/ 1084333 h 1885445"/>
              <a:gd name="connsiteX43" fmla="*/ 1145023 w 3135664"/>
              <a:gd name="connsiteY43" fmla="*/ 1019597 h 1885445"/>
              <a:gd name="connsiteX44" fmla="*/ 1056011 w 3135664"/>
              <a:gd name="connsiteY44" fmla="*/ 1003413 h 1885445"/>
              <a:gd name="connsiteX45" fmla="*/ 942722 w 3135664"/>
              <a:gd name="connsiteY45" fmla="*/ 1051965 h 1885445"/>
              <a:gd name="connsiteX46" fmla="*/ 869894 w 3135664"/>
              <a:gd name="connsiteY46" fmla="*/ 1084333 h 1885445"/>
              <a:gd name="connsiteX47" fmla="*/ 861802 w 3135664"/>
              <a:gd name="connsiteY47" fmla="*/ 1108609 h 1885445"/>
              <a:gd name="connsiteX48" fmla="*/ 546213 w 3135664"/>
              <a:gd name="connsiteY48" fmla="*/ 1149069 h 1885445"/>
              <a:gd name="connsiteX49" fmla="*/ 497660 w 3135664"/>
              <a:gd name="connsiteY49" fmla="*/ 1391830 h 1885445"/>
              <a:gd name="connsiteX50" fmla="*/ 708053 w 3135664"/>
              <a:gd name="connsiteY50" fmla="*/ 1464659 h 1885445"/>
              <a:gd name="connsiteX51" fmla="*/ 764698 w 3135664"/>
              <a:gd name="connsiteY51" fmla="*/ 1521303 h 1885445"/>
              <a:gd name="connsiteX52" fmla="*/ 772790 w 3135664"/>
              <a:gd name="connsiteY52" fmla="*/ 1755972 h 1885445"/>
              <a:gd name="connsiteX53" fmla="*/ 772790 w 3135664"/>
              <a:gd name="connsiteY53" fmla="*/ 1755972 h 1885445"/>
              <a:gd name="connsiteX54" fmla="*/ 764698 w 3135664"/>
              <a:gd name="connsiteY54" fmla="*/ 1796432 h 1885445"/>
              <a:gd name="connsiteX55" fmla="*/ 716145 w 3135664"/>
              <a:gd name="connsiteY55" fmla="*/ 1853076 h 1885445"/>
              <a:gd name="connsiteX56" fmla="*/ 667593 w 3135664"/>
              <a:gd name="connsiteY56" fmla="*/ 1869261 h 1885445"/>
              <a:gd name="connsiteX57" fmla="*/ 303452 w 3135664"/>
              <a:gd name="connsiteY57" fmla="*/ 1885445 h 1885445"/>
              <a:gd name="connsiteX58" fmla="*/ 254899 w 3135664"/>
              <a:gd name="connsiteY58" fmla="*/ 1869261 h 1885445"/>
              <a:gd name="connsiteX59" fmla="*/ 109243 w 3135664"/>
              <a:gd name="connsiteY59" fmla="*/ 1820708 h 1885445"/>
              <a:gd name="connsiteX60" fmla="*/ 141611 w 3135664"/>
              <a:gd name="connsiteY6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8705 w 3135664"/>
              <a:gd name="connsiteY38" fmla="*/ 1221898 h 1885445"/>
              <a:gd name="connsiteX39" fmla="*/ 1476797 w 3135664"/>
              <a:gd name="connsiteY39" fmla="*/ 1116701 h 1885445"/>
              <a:gd name="connsiteX40" fmla="*/ 1468705 w 3135664"/>
              <a:gd name="connsiteY40" fmla="*/ 1092425 h 1885445"/>
              <a:gd name="connsiteX41" fmla="*/ 1444429 w 3135664"/>
              <a:gd name="connsiteY41" fmla="*/ 1084333 h 1885445"/>
              <a:gd name="connsiteX42" fmla="*/ 1145023 w 3135664"/>
              <a:gd name="connsiteY42" fmla="*/ 1019597 h 1885445"/>
              <a:gd name="connsiteX43" fmla="*/ 1056011 w 3135664"/>
              <a:gd name="connsiteY43" fmla="*/ 1003413 h 1885445"/>
              <a:gd name="connsiteX44" fmla="*/ 942722 w 3135664"/>
              <a:gd name="connsiteY44" fmla="*/ 1051965 h 1885445"/>
              <a:gd name="connsiteX45" fmla="*/ 869894 w 3135664"/>
              <a:gd name="connsiteY45" fmla="*/ 1084333 h 1885445"/>
              <a:gd name="connsiteX46" fmla="*/ 861802 w 3135664"/>
              <a:gd name="connsiteY46" fmla="*/ 1108609 h 1885445"/>
              <a:gd name="connsiteX47" fmla="*/ 546213 w 3135664"/>
              <a:gd name="connsiteY47" fmla="*/ 1149069 h 1885445"/>
              <a:gd name="connsiteX48" fmla="*/ 497660 w 3135664"/>
              <a:gd name="connsiteY48" fmla="*/ 1391830 h 1885445"/>
              <a:gd name="connsiteX49" fmla="*/ 708053 w 3135664"/>
              <a:gd name="connsiteY49" fmla="*/ 1464659 h 1885445"/>
              <a:gd name="connsiteX50" fmla="*/ 764698 w 3135664"/>
              <a:gd name="connsiteY50" fmla="*/ 1521303 h 1885445"/>
              <a:gd name="connsiteX51" fmla="*/ 772790 w 3135664"/>
              <a:gd name="connsiteY51" fmla="*/ 1755972 h 1885445"/>
              <a:gd name="connsiteX52" fmla="*/ 772790 w 3135664"/>
              <a:gd name="connsiteY52" fmla="*/ 1755972 h 1885445"/>
              <a:gd name="connsiteX53" fmla="*/ 764698 w 3135664"/>
              <a:gd name="connsiteY53" fmla="*/ 1796432 h 1885445"/>
              <a:gd name="connsiteX54" fmla="*/ 716145 w 3135664"/>
              <a:gd name="connsiteY54" fmla="*/ 1853076 h 1885445"/>
              <a:gd name="connsiteX55" fmla="*/ 667593 w 3135664"/>
              <a:gd name="connsiteY55" fmla="*/ 1869261 h 1885445"/>
              <a:gd name="connsiteX56" fmla="*/ 303452 w 3135664"/>
              <a:gd name="connsiteY56" fmla="*/ 1885445 h 1885445"/>
              <a:gd name="connsiteX57" fmla="*/ 254899 w 3135664"/>
              <a:gd name="connsiteY57" fmla="*/ 1869261 h 1885445"/>
              <a:gd name="connsiteX58" fmla="*/ 109243 w 3135664"/>
              <a:gd name="connsiteY58" fmla="*/ 1820708 h 1885445"/>
              <a:gd name="connsiteX59" fmla="*/ 141611 w 3135664"/>
              <a:gd name="connsiteY5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444429 w 3135664"/>
              <a:gd name="connsiteY40" fmla="*/ 1084333 h 1885445"/>
              <a:gd name="connsiteX41" fmla="*/ 1145023 w 3135664"/>
              <a:gd name="connsiteY41" fmla="*/ 1019597 h 1885445"/>
              <a:gd name="connsiteX42" fmla="*/ 1056011 w 3135664"/>
              <a:gd name="connsiteY42" fmla="*/ 1003413 h 1885445"/>
              <a:gd name="connsiteX43" fmla="*/ 942722 w 3135664"/>
              <a:gd name="connsiteY43" fmla="*/ 1051965 h 1885445"/>
              <a:gd name="connsiteX44" fmla="*/ 869894 w 3135664"/>
              <a:gd name="connsiteY44" fmla="*/ 1084333 h 1885445"/>
              <a:gd name="connsiteX45" fmla="*/ 861802 w 3135664"/>
              <a:gd name="connsiteY45" fmla="*/ 1108609 h 1885445"/>
              <a:gd name="connsiteX46" fmla="*/ 546213 w 3135664"/>
              <a:gd name="connsiteY46" fmla="*/ 1149069 h 1885445"/>
              <a:gd name="connsiteX47" fmla="*/ 497660 w 3135664"/>
              <a:gd name="connsiteY47" fmla="*/ 1391830 h 1885445"/>
              <a:gd name="connsiteX48" fmla="*/ 708053 w 3135664"/>
              <a:gd name="connsiteY48" fmla="*/ 1464659 h 1885445"/>
              <a:gd name="connsiteX49" fmla="*/ 764698 w 3135664"/>
              <a:gd name="connsiteY49" fmla="*/ 1521303 h 1885445"/>
              <a:gd name="connsiteX50" fmla="*/ 772790 w 3135664"/>
              <a:gd name="connsiteY50" fmla="*/ 1755972 h 1885445"/>
              <a:gd name="connsiteX51" fmla="*/ 772790 w 3135664"/>
              <a:gd name="connsiteY51" fmla="*/ 1755972 h 1885445"/>
              <a:gd name="connsiteX52" fmla="*/ 764698 w 3135664"/>
              <a:gd name="connsiteY52" fmla="*/ 1796432 h 1885445"/>
              <a:gd name="connsiteX53" fmla="*/ 716145 w 3135664"/>
              <a:gd name="connsiteY53" fmla="*/ 1853076 h 1885445"/>
              <a:gd name="connsiteX54" fmla="*/ 667593 w 3135664"/>
              <a:gd name="connsiteY54" fmla="*/ 1869261 h 1885445"/>
              <a:gd name="connsiteX55" fmla="*/ 303452 w 3135664"/>
              <a:gd name="connsiteY55" fmla="*/ 1885445 h 1885445"/>
              <a:gd name="connsiteX56" fmla="*/ 254899 w 3135664"/>
              <a:gd name="connsiteY56" fmla="*/ 1869261 h 1885445"/>
              <a:gd name="connsiteX57" fmla="*/ 109243 w 3135664"/>
              <a:gd name="connsiteY57" fmla="*/ 1820708 h 1885445"/>
              <a:gd name="connsiteX58" fmla="*/ 141611 w 3135664"/>
              <a:gd name="connsiteY5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145023 w 3135664"/>
              <a:gd name="connsiteY40" fmla="*/ 1019597 h 1885445"/>
              <a:gd name="connsiteX41" fmla="*/ 1056011 w 3135664"/>
              <a:gd name="connsiteY41" fmla="*/ 1003413 h 1885445"/>
              <a:gd name="connsiteX42" fmla="*/ 942722 w 3135664"/>
              <a:gd name="connsiteY42" fmla="*/ 1051965 h 1885445"/>
              <a:gd name="connsiteX43" fmla="*/ 869894 w 3135664"/>
              <a:gd name="connsiteY43" fmla="*/ 1084333 h 1885445"/>
              <a:gd name="connsiteX44" fmla="*/ 861802 w 3135664"/>
              <a:gd name="connsiteY44" fmla="*/ 1108609 h 1885445"/>
              <a:gd name="connsiteX45" fmla="*/ 546213 w 3135664"/>
              <a:gd name="connsiteY45" fmla="*/ 1149069 h 1885445"/>
              <a:gd name="connsiteX46" fmla="*/ 497660 w 3135664"/>
              <a:gd name="connsiteY46" fmla="*/ 1391830 h 1885445"/>
              <a:gd name="connsiteX47" fmla="*/ 708053 w 3135664"/>
              <a:gd name="connsiteY47" fmla="*/ 1464659 h 1885445"/>
              <a:gd name="connsiteX48" fmla="*/ 764698 w 3135664"/>
              <a:gd name="connsiteY48" fmla="*/ 1521303 h 1885445"/>
              <a:gd name="connsiteX49" fmla="*/ 772790 w 3135664"/>
              <a:gd name="connsiteY49" fmla="*/ 1755972 h 1885445"/>
              <a:gd name="connsiteX50" fmla="*/ 772790 w 3135664"/>
              <a:gd name="connsiteY50" fmla="*/ 1755972 h 1885445"/>
              <a:gd name="connsiteX51" fmla="*/ 764698 w 3135664"/>
              <a:gd name="connsiteY51" fmla="*/ 1796432 h 1885445"/>
              <a:gd name="connsiteX52" fmla="*/ 716145 w 3135664"/>
              <a:gd name="connsiteY52" fmla="*/ 1853076 h 1885445"/>
              <a:gd name="connsiteX53" fmla="*/ 667593 w 3135664"/>
              <a:gd name="connsiteY53" fmla="*/ 1869261 h 1885445"/>
              <a:gd name="connsiteX54" fmla="*/ 303452 w 3135664"/>
              <a:gd name="connsiteY54" fmla="*/ 1885445 h 1885445"/>
              <a:gd name="connsiteX55" fmla="*/ 254899 w 3135664"/>
              <a:gd name="connsiteY55" fmla="*/ 1869261 h 1885445"/>
              <a:gd name="connsiteX56" fmla="*/ 109243 w 3135664"/>
              <a:gd name="connsiteY56" fmla="*/ 1820708 h 1885445"/>
              <a:gd name="connsiteX57" fmla="*/ 141611 w 3135664"/>
              <a:gd name="connsiteY5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145023 w 3135664"/>
              <a:gd name="connsiteY39" fmla="*/ 1019597 h 1885445"/>
              <a:gd name="connsiteX40" fmla="*/ 1056011 w 3135664"/>
              <a:gd name="connsiteY40" fmla="*/ 1003413 h 1885445"/>
              <a:gd name="connsiteX41" fmla="*/ 942722 w 3135664"/>
              <a:gd name="connsiteY41" fmla="*/ 1051965 h 1885445"/>
              <a:gd name="connsiteX42" fmla="*/ 869894 w 3135664"/>
              <a:gd name="connsiteY42" fmla="*/ 1084333 h 1885445"/>
              <a:gd name="connsiteX43" fmla="*/ 861802 w 3135664"/>
              <a:gd name="connsiteY43" fmla="*/ 1108609 h 1885445"/>
              <a:gd name="connsiteX44" fmla="*/ 546213 w 3135664"/>
              <a:gd name="connsiteY44" fmla="*/ 1149069 h 1885445"/>
              <a:gd name="connsiteX45" fmla="*/ 497660 w 3135664"/>
              <a:gd name="connsiteY45" fmla="*/ 1391830 h 1885445"/>
              <a:gd name="connsiteX46" fmla="*/ 708053 w 3135664"/>
              <a:gd name="connsiteY46" fmla="*/ 1464659 h 1885445"/>
              <a:gd name="connsiteX47" fmla="*/ 764698 w 3135664"/>
              <a:gd name="connsiteY47" fmla="*/ 1521303 h 1885445"/>
              <a:gd name="connsiteX48" fmla="*/ 772790 w 3135664"/>
              <a:gd name="connsiteY48" fmla="*/ 1755972 h 1885445"/>
              <a:gd name="connsiteX49" fmla="*/ 772790 w 3135664"/>
              <a:gd name="connsiteY49" fmla="*/ 1755972 h 1885445"/>
              <a:gd name="connsiteX50" fmla="*/ 764698 w 3135664"/>
              <a:gd name="connsiteY50" fmla="*/ 1796432 h 1885445"/>
              <a:gd name="connsiteX51" fmla="*/ 716145 w 3135664"/>
              <a:gd name="connsiteY51" fmla="*/ 1853076 h 1885445"/>
              <a:gd name="connsiteX52" fmla="*/ 667593 w 3135664"/>
              <a:gd name="connsiteY52" fmla="*/ 1869261 h 1885445"/>
              <a:gd name="connsiteX53" fmla="*/ 303452 w 3135664"/>
              <a:gd name="connsiteY53" fmla="*/ 1885445 h 1885445"/>
              <a:gd name="connsiteX54" fmla="*/ 254899 w 3135664"/>
              <a:gd name="connsiteY54" fmla="*/ 1869261 h 1885445"/>
              <a:gd name="connsiteX55" fmla="*/ 109243 w 3135664"/>
              <a:gd name="connsiteY55" fmla="*/ 1820708 h 1885445"/>
              <a:gd name="connsiteX56" fmla="*/ 141611 w 3135664"/>
              <a:gd name="connsiteY5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68705 w 3135664"/>
              <a:gd name="connsiteY36" fmla="*/ 1221898 h 1885445"/>
              <a:gd name="connsiteX37" fmla="*/ 1476797 w 3135664"/>
              <a:gd name="connsiteY37" fmla="*/ 1116701 h 1885445"/>
              <a:gd name="connsiteX38" fmla="*/ 1145023 w 3135664"/>
              <a:gd name="connsiteY38" fmla="*/ 1019597 h 1885445"/>
              <a:gd name="connsiteX39" fmla="*/ 1056011 w 3135664"/>
              <a:gd name="connsiteY39" fmla="*/ 1003413 h 1885445"/>
              <a:gd name="connsiteX40" fmla="*/ 942722 w 3135664"/>
              <a:gd name="connsiteY40" fmla="*/ 1051965 h 1885445"/>
              <a:gd name="connsiteX41" fmla="*/ 869894 w 3135664"/>
              <a:gd name="connsiteY41" fmla="*/ 1084333 h 1885445"/>
              <a:gd name="connsiteX42" fmla="*/ 861802 w 3135664"/>
              <a:gd name="connsiteY42" fmla="*/ 1108609 h 1885445"/>
              <a:gd name="connsiteX43" fmla="*/ 546213 w 3135664"/>
              <a:gd name="connsiteY43" fmla="*/ 1149069 h 1885445"/>
              <a:gd name="connsiteX44" fmla="*/ 497660 w 3135664"/>
              <a:gd name="connsiteY44" fmla="*/ 1391830 h 1885445"/>
              <a:gd name="connsiteX45" fmla="*/ 708053 w 3135664"/>
              <a:gd name="connsiteY45" fmla="*/ 1464659 h 1885445"/>
              <a:gd name="connsiteX46" fmla="*/ 764698 w 3135664"/>
              <a:gd name="connsiteY46" fmla="*/ 1521303 h 1885445"/>
              <a:gd name="connsiteX47" fmla="*/ 772790 w 3135664"/>
              <a:gd name="connsiteY47" fmla="*/ 1755972 h 1885445"/>
              <a:gd name="connsiteX48" fmla="*/ 772790 w 3135664"/>
              <a:gd name="connsiteY48" fmla="*/ 1755972 h 1885445"/>
              <a:gd name="connsiteX49" fmla="*/ 764698 w 3135664"/>
              <a:gd name="connsiteY49" fmla="*/ 1796432 h 1885445"/>
              <a:gd name="connsiteX50" fmla="*/ 716145 w 3135664"/>
              <a:gd name="connsiteY50" fmla="*/ 1853076 h 1885445"/>
              <a:gd name="connsiteX51" fmla="*/ 667593 w 3135664"/>
              <a:gd name="connsiteY51" fmla="*/ 1869261 h 1885445"/>
              <a:gd name="connsiteX52" fmla="*/ 303452 w 3135664"/>
              <a:gd name="connsiteY52" fmla="*/ 1885445 h 1885445"/>
              <a:gd name="connsiteX53" fmla="*/ 254899 w 3135664"/>
              <a:gd name="connsiteY53" fmla="*/ 1869261 h 1885445"/>
              <a:gd name="connsiteX54" fmla="*/ 109243 w 3135664"/>
              <a:gd name="connsiteY54" fmla="*/ 1820708 h 1885445"/>
              <a:gd name="connsiteX55" fmla="*/ 141611 w 3135664"/>
              <a:gd name="connsiteY5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68705 w 3135664"/>
              <a:gd name="connsiteY35" fmla="*/ 1221898 h 1885445"/>
              <a:gd name="connsiteX36" fmla="*/ 1476797 w 3135664"/>
              <a:gd name="connsiteY36" fmla="*/ 1116701 h 1885445"/>
              <a:gd name="connsiteX37" fmla="*/ 1145023 w 3135664"/>
              <a:gd name="connsiteY37" fmla="*/ 1019597 h 1885445"/>
              <a:gd name="connsiteX38" fmla="*/ 1056011 w 3135664"/>
              <a:gd name="connsiteY38" fmla="*/ 1003413 h 1885445"/>
              <a:gd name="connsiteX39" fmla="*/ 942722 w 3135664"/>
              <a:gd name="connsiteY39" fmla="*/ 1051965 h 1885445"/>
              <a:gd name="connsiteX40" fmla="*/ 869894 w 3135664"/>
              <a:gd name="connsiteY40" fmla="*/ 1084333 h 1885445"/>
              <a:gd name="connsiteX41" fmla="*/ 861802 w 3135664"/>
              <a:gd name="connsiteY41" fmla="*/ 1108609 h 1885445"/>
              <a:gd name="connsiteX42" fmla="*/ 546213 w 3135664"/>
              <a:gd name="connsiteY42" fmla="*/ 1149069 h 1885445"/>
              <a:gd name="connsiteX43" fmla="*/ 497660 w 3135664"/>
              <a:gd name="connsiteY43" fmla="*/ 1391830 h 1885445"/>
              <a:gd name="connsiteX44" fmla="*/ 708053 w 3135664"/>
              <a:gd name="connsiteY44" fmla="*/ 1464659 h 1885445"/>
              <a:gd name="connsiteX45" fmla="*/ 764698 w 3135664"/>
              <a:gd name="connsiteY45" fmla="*/ 1521303 h 1885445"/>
              <a:gd name="connsiteX46" fmla="*/ 772790 w 3135664"/>
              <a:gd name="connsiteY46" fmla="*/ 1755972 h 1885445"/>
              <a:gd name="connsiteX47" fmla="*/ 772790 w 3135664"/>
              <a:gd name="connsiteY47" fmla="*/ 1755972 h 1885445"/>
              <a:gd name="connsiteX48" fmla="*/ 764698 w 3135664"/>
              <a:gd name="connsiteY48" fmla="*/ 1796432 h 1885445"/>
              <a:gd name="connsiteX49" fmla="*/ 716145 w 3135664"/>
              <a:gd name="connsiteY49" fmla="*/ 1853076 h 1885445"/>
              <a:gd name="connsiteX50" fmla="*/ 667593 w 3135664"/>
              <a:gd name="connsiteY50" fmla="*/ 1869261 h 1885445"/>
              <a:gd name="connsiteX51" fmla="*/ 303452 w 3135664"/>
              <a:gd name="connsiteY51" fmla="*/ 1885445 h 1885445"/>
              <a:gd name="connsiteX52" fmla="*/ 254899 w 3135664"/>
              <a:gd name="connsiteY52" fmla="*/ 1869261 h 1885445"/>
              <a:gd name="connsiteX53" fmla="*/ 109243 w 3135664"/>
              <a:gd name="connsiteY53" fmla="*/ 1820708 h 1885445"/>
              <a:gd name="connsiteX54" fmla="*/ 141611 w 3135664"/>
              <a:gd name="connsiteY5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529395 h 1885445"/>
              <a:gd name="connsiteX34" fmla="*/ 1468705 w 3135664"/>
              <a:gd name="connsiteY34" fmla="*/ 1221898 h 1885445"/>
              <a:gd name="connsiteX35" fmla="*/ 1476797 w 3135664"/>
              <a:gd name="connsiteY35" fmla="*/ 1116701 h 1885445"/>
              <a:gd name="connsiteX36" fmla="*/ 1145023 w 3135664"/>
              <a:gd name="connsiteY36" fmla="*/ 1019597 h 1885445"/>
              <a:gd name="connsiteX37" fmla="*/ 1056011 w 3135664"/>
              <a:gd name="connsiteY37" fmla="*/ 1003413 h 1885445"/>
              <a:gd name="connsiteX38" fmla="*/ 942722 w 3135664"/>
              <a:gd name="connsiteY38" fmla="*/ 1051965 h 1885445"/>
              <a:gd name="connsiteX39" fmla="*/ 869894 w 3135664"/>
              <a:gd name="connsiteY39" fmla="*/ 1084333 h 1885445"/>
              <a:gd name="connsiteX40" fmla="*/ 861802 w 3135664"/>
              <a:gd name="connsiteY40" fmla="*/ 1108609 h 1885445"/>
              <a:gd name="connsiteX41" fmla="*/ 546213 w 3135664"/>
              <a:gd name="connsiteY41" fmla="*/ 1149069 h 1885445"/>
              <a:gd name="connsiteX42" fmla="*/ 497660 w 3135664"/>
              <a:gd name="connsiteY42" fmla="*/ 1391830 h 1885445"/>
              <a:gd name="connsiteX43" fmla="*/ 708053 w 3135664"/>
              <a:gd name="connsiteY43" fmla="*/ 1464659 h 1885445"/>
              <a:gd name="connsiteX44" fmla="*/ 764698 w 3135664"/>
              <a:gd name="connsiteY44" fmla="*/ 1521303 h 1885445"/>
              <a:gd name="connsiteX45" fmla="*/ 772790 w 3135664"/>
              <a:gd name="connsiteY45" fmla="*/ 1755972 h 1885445"/>
              <a:gd name="connsiteX46" fmla="*/ 772790 w 3135664"/>
              <a:gd name="connsiteY46" fmla="*/ 1755972 h 1885445"/>
              <a:gd name="connsiteX47" fmla="*/ 764698 w 3135664"/>
              <a:gd name="connsiteY47" fmla="*/ 1796432 h 1885445"/>
              <a:gd name="connsiteX48" fmla="*/ 716145 w 3135664"/>
              <a:gd name="connsiteY48" fmla="*/ 1853076 h 1885445"/>
              <a:gd name="connsiteX49" fmla="*/ 667593 w 3135664"/>
              <a:gd name="connsiteY49" fmla="*/ 1869261 h 1885445"/>
              <a:gd name="connsiteX50" fmla="*/ 303452 w 3135664"/>
              <a:gd name="connsiteY50" fmla="*/ 1885445 h 1885445"/>
              <a:gd name="connsiteX51" fmla="*/ 254899 w 3135664"/>
              <a:gd name="connsiteY51" fmla="*/ 1869261 h 1885445"/>
              <a:gd name="connsiteX52" fmla="*/ 109243 w 3135664"/>
              <a:gd name="connsiteY52" fmla="*/ 1820708 h 1885445"/>
              <a:gd name="connsiteX53" fmla="*/ 141611 w 3135664"/>
              <a:gd name="connsiteY5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221898 h 1885445"/>
              <a:gd name="connsiteX34" fmla="*/ 1476797 w 3135664"/>
              <a:gd name="connsiteY34" fmla="*/ 1116701 h 1885445"/>
              <a:gd name="connsiteX35" fmla="*/ 1145023 w 3135664"/>
              <a:gd name="connsiteY35" fmla="*/ 1019597 h 1885445"/>
              <a:gd name="connsiteX36" fmla="*/ 1056011 w 3135664"/>
              <a:gd name="connsiteY36" fmla="*/ 1003413 h 1885445"/>
              <a:gd name="connsiteX37" fmla="*/ 942722 w 3135664"/>
              <a:gd name="connsiteY37" fmla="*/ 1051965 h 1885445"/>
              <a:gd name="connsiteX38" fmla="*/ 869894 w 3135664"/>
              <a:gd name="connsiteY38" fmla="*/ 1084333 h 1885445"/>
              <a:gd name="connsiteX39" fmla="*/ 861802 w 3135664"/>
              <a:gd name="connsiteY39" fmla="*/ 1108609 h 1885445"/>
              <a:gd name="connsiteX40" fmla="*/ 546213 w 3135664"/>
              <a:gd name="connsiteY40" fmla="*/ 1149069 h 1885445"/>
              <a:gd name="connsiteX41" fmla="*/ 497660 w 3135664"/>
              <a:gd name="connsiteY41" fmla="*/ 1391830 h 1885445"/>
              <a:gd name="connsiteX42" fmla="*/ 708053 w 3135664"/>
              <a:gd name="connsiteY42" fmla="*/ 1464659 h 1885445"/>
              <a:gd name="connsiteX43" fmla="*/ 764698 w 3135664"/>
              <a:gd name="connsiteY43" fmla="*/ 1521303 h 1885445"/>
              <a:gd name="connsiteX44" fmla="*/ 772790 w 3135664"/>
              <a:gd name="connsiteY44" fmla="*/ 1755972 h 1885445"/>
              <a:gd name="connsiteX45" fmla="*/ 772790 w 3135664"/>
              <a:gd name="connsiteY45" fmla="*/ 1755972 h 1885445"/>
              <a:gd name="connsiteX46" fmla="*/ 764698 w 3135664"/>
              <a:gd name="connsiteY46" fmla="*/ 1796432 h 1885445"/>
              <a:gd name="connsiteX47" fmla="*/ 716145 w 3135664"/>
              <a:gd name="connsiteY47" fmla="*/ 1853076 h 1885445"/>
              <a:gd name="connsiteX48" fmla="*/ 667593 w 3135664"/>
              <a:gd name="connsiteY48" fmla="*/ 1869261 h 1885445"/>
              <a:gd name="connsiteX49" fmla="*/ 303452 w 3135664"/>
              <a:gd name="connsiteY49" fmla="*/ 1885445 h 1885445"/>
              <a:gd name="connsiteX50" fmla="*/ 254899 w 3135664"/>
              <a:gd name="connsiteY50" fmla="*/ 1869261 h 1885445"/>
              <a:gd name="connsiteX51" fmla="*/ 109243 w 3135664"/>
              <a:gd name="connsiteY51" fmla="*/ 1820708 h 1885445"/>
              <a:gd name="connsiteX52" fmla="*/ 141611 w 3135664"/>
              <a:gd name="connsiteY5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145023 w 3135664"/>
              <a:gd name="connsiteY34" fmla="*/ 1019597 h 1885445"/>
              <a:gd name="connsiteX35" fmla="*/ 1056011 w 3135664"/>
              <a:gd name="connsiteY35" fmla="*/ 1003413 h 1885445"/>
              <a:gd name="connsiteX36" fmla="*/ 942722 w 3135664"/>
              <a:gd name="connsiteY36" fmla="*/ 1051965 h 1885445"/>
              <a:gd name="connsiteX37" fmla="*/ 869894 w 3135664"/>
              <a:gd name="connsiteY37" fmla="*/ 1084333 h 1885445"/>
              <a:gd name="connsiteX38" fmla="*/ 861802 w 3135664"/>
              <a:gd name="connsiteY38" fmla="*/ 1108609 h 1885445"/>
              <a:gd name="connsiteX39" fmla="*/ 546213 w 3135664"/>
              <a:gd name="connsiteY39" fmla="*/ 1149069 h 1885445"/>
              <a:gd name="connsiteX40" fmla="*/ 497660 w 3135664"/>
              <a:gd name="connsiteY40" fmla="*/ 1391830 h 1885445"/>
              <a:gd name="connsiteX41" fmla="*/ 708053 w 3135664"/>
              <a:gd name="connsiteY41" fmla="*/ 1464659 h 1885445"/>
              <a:gd name="connsiteX42" fmla="*/ 764698 w 3135664"/>
              <a:gd name="connsiteY42" fmla="*/ 1521303 h 1885445"/>
              <a:gd name="connsiteX43" fmla="*/ 772790 w 3135664"/>
              <a:gd name="connsiteY43" fmla="*/ 1755972 h 1885445"/>
              <a:gd name="connsiteX44" fmla="*/ 772790 w 3135664"/>
              <a:gd name="connsiteY44" fmla="*/ 1755972 h 1885445"/>
              <a:gd name="connsiteX45" fmla="*/ 764698 w 3135664"/>
              <a:gd name="connsiteY45" fmla="*/ 1796432 h 1885445"/>
              <a:gd name="connsiteX46" fmla="*/ 716145 w 3135664"/>
              <a:gd name="connsiteY46" fmla="*/ 1853076 h 1885445"/>
              <a:gd name="connsiteX47" fmla="*/ 667593 w 3135664"/>
              <a:gd name="connsiteY47" fmla="*/ 1869261 h 1885445"/>
              <a:gd name="connsiteX48" fmla="*/ 303452 w 3135664"/>
              <a:gd name="connsiteY48" fmla="*/ 1885445 h 1885445"/>
              <a:gd name="connsiteX49" fmla="*/ 254899 w 3135664"/>
              <a:gd name="connsiteY49" fmla="*/ 1869261 h 1885445"/>
              <a:gd name="connsiteX50" fmla="*/ 109243 w 3135664"/>
              <a:gd name="connsiteY50" fmla="*/ 1820708 h 1885445"/>
              <a:gd name="connsiteX51" fmla="*/ 141611 w 3135664"/>
              <a:gd name="connsiteY5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942722 w 3135664"/>
              <a:gd name="connsiteY35" fmla="*/ 1051965 h 1885445"/>
              <a:gd name="connsiteX36" fmla="*/ 869894 w 3135664"/>
              <a:gd name="connsiteY36" fmla="*/ 1084333 h 1885445"/>
              <a:gd name="connsiteX37" fmla="*/ 861802 w 3135664"/>
              <a:gd name="connsiteY37" fmla="*/ 1108609 h 1885445"/>
              <a:gd name="connsiteX38" fmla="*/ 546213 w 3135664"/>
              <a:gd name="connsiteY38" fmla="*/ 1149069 h 1885445"/>
              <a:gd name="connsiteX39" fmla="*/ 497660 w 3135664"/>
              <a:gd name="connsiteY39" fmla="*/ 1391830 h 1885445"/>
              <a:gd name="connsiteX40" fmla="*/ 708053 w 3135664"/>
              <a:gd name="connsiteY40" fmla="*/ 1464659 h 1885445"/>
              <a:gd name="connsiteX41" fmla="*/ 764698 w 3135664"/>
              <a:gd name="connsiteY41" fmla="*/ 1521303 h 1885445"/>
              <a:gd name="connsiteX42" fmla="*/ 772790 w 3135664"/>
              <a:gd name="connsiteY42" fmla="*/ 1755972 h 1885445"/>
              <a:gd name="connsiteX43" fmla="*/ 772790 w 3135664"/>
              <a:gd name="connsiteY43" fmla="*/ 1755972 h 1885445"/>
              <a:gd name="connsiteX44" fmla="*/ 764698 w 3135664"/>
              <a:gd name="connsiteY44" fmla="*/ 1796432 h 1885445"/>
              <a:gd name="connsiteX45" fmla="*/ 716145 w 3135664"/>
              <a:gd name="connsiteY45" fmla="*/ 1853076 h 1885445"/>
              <a:gd name="connsiteX46" fmla="*/ 667593 w 3135664"/>
              <a:gd name="connsiteY46" fmla="*/ 1869261 h 1885445"/>
              <a:gd name="connsiteX47" fmla="*/ 303452 w 3135664"/>
              <a:gd name="connsiteY47" fmla="*/ 1885445 h 1885445"/>
              <a:gd name="connsiteX48" fmla="*/ 254899 w 3135664"/>
              <a:gd name="connsiteY48" fmla="*/ 1869261 h 1885445"/>
              <a:gd name="connsiteX49" fmla="*/ 109243 w 3135664"/>
              <a:gd name="connsiteY49" fmla="*/ 1820708 h 1885445"/>
              <a:gd name="connsiteX50" fmla="*/ 141611 w 3135664"/>
              <a:gd name="connsiteY5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861802 w 3135664"/>
              <a:gd name="connsiteY36" fmla="*/ 1108609 h 1885445"/>
              <a:gd name="connsiteX37" fmla="*/ 546213 w 3135664"/>
              <a:gd name="connsiteY37" fmla="*/ 1149069 h 1885445"/>
              <a:gd name="connsiteX38" fmla="*/ 497660 w 3135664"/>
              <a:gd name="connsiteY38" fmla="*/ 1391830 h 1885445"/>
              <a:gd name="connsiteX39" fmla="*/ 708053 w 3135664"/>
              <a:gd name="connsiteY39" fmla="*/ 1464659 h 1885445"/>
              <a:gd name="connsiteX40" fmla="*/ 764698 w 3135664"/>
              <a:gd name="connsiteY40" fmla="*/ 1521303 h 1885445"/>
              <a:gd name="connsiteX41" fmla="*/ 772790 w 3135664"/>
              <a:gd name="connsiteY41" fmla="*/ 1755972 h 1885445"/>
              <a:gd name="connsiteX42" fmla="*/ 772790 w 3135664"/>
              <a:gd name="connsiteY42" fmla="*/ 1755972 h 1885445"/>
              <a:gd name="connsiteX43" fmla="*/ 764698 w 3135664"/>
              <a:gd name="connsiteY43" fmla="*/ 1796432 h 1885445"/>
              <a:gd name="connsiteX44" fmla="*/ 716145 w 3135664"/>
              <a:gd name="connsiteY44" fmla="*/ 1853076 h 1885445"/>
              <a:gd name="connsiteX45" fmla="*/ 667593 w 3135664"/>
              <a:gd name="connsiteY45" fmla="*/ 1869261 h 1885445"/>
              <a:gd name="connsiteX46" fmla="*/ 303452 w 3135664"/>
              <a:gd name="connsiteY46" fmla="*/ 1885445 h 1885445"/>
              <a:gd name="connsiteX47" fmla="*/ 254899 w 3135664"/>
              <a:gd name="connsiteY47" fmla="*/ 1869261 h 1885445"/>
              <a:gd name="connsiteX48" fmla="*/ 109243 w 3135664"/>
              <a:gd name="connsiteY48" fmla="*/ 1820708 h 1885445"/>
              <a:gd name="connsiteX49" fmla="*/ 141611 w 3135664"/>
              <a:gd name="connsiteY4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08053 w 3135664"/>
              <a:gd name="connsiteY38" fmla="*/ 1464659 h 1885445"/>
              <a:gd name="connsiteX39" fmla="*/ 764698 w 3135664"/>
              <a:gd name="connsiteY39" fmla="*/ 1521303 h 1885445"/>
              <a:gd name="connsiteX40" fmla="*/ 772790 w 3135664"/>
              <a:gd name="connsiteY40" fmla="*/ 1755972 h 1885445"/>
              <a:gd name="connsiteX41" fmla="*/ 772790 w 3135664"/>
              <a:gd name="connsiteY41" fmla="*/ 1755972 h 1885445"/>
              <a:gd name="connsiteX42" fmla="*/ 764698 w 3135664"/>
              <a:gd name="connsiteY42" fmla="*/ 1796432 h 1885445"/>
              <a:gd name="connsiteX43" fmla="*/ 716145 w 3135664"/>
              <a:gd name="connsiteY43" fmla="*/ 1853076 h 1885445"/>
              <a:gd name="connsiteX44" fmla="*/ 667593 w 3135664"/>
              <a:gd name="connsiteY44" fmla="*/ 1869261 h 1885445"/>
              <a:gd name="connsiteX45" fmla="*/ 303452 w 3135664"/>
              <a:gd name="connsiteY45" fmla="*/ 1885445 h 1885445"/>
              <a:gd name="connsiteX46" fmla="*/ 254899 w 3135664"/>
              <a:gd name="connsiteY46" fmla="*/ 1869261 h 1885445"/>
              <a:gd name="connsiteX47" fmla="*/ 109243 w 3135664"/>
              <a:gd name="connsiteY47" fmla="*/ 1820708 h 1885445"/>
              <a:gd name="connsiteX48" fmla="*/ 141611 w 3135664"/>
              <a:gd name="connsiteY4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716145 w 3135664"/>
              <a:gd name="connsiteY42" fmla="*/ 1853076 h 1885445"/>
              <a:gd name="connsiteX43" fmla="*/ 667593 w 3135664"/>
              <a:gd name="connsiteY43" fmla="*/ 1869261 h 1885445"/>
              <a:gd name="connsiteX44" fmla="*/ 303452 w 3135664"/>
              <a:gd name="connsiteY44" fmla="*/ 1885445 h 1885445"/>
              <a:gd name="connsiteX45" fmla="*/ 254899 w 3135664"/>
              <a:gd name="connsiteY45" fmla="*/ 1869261 h 1885445"/>
              <a:gd name="connsiteX46" fmla="*/ 109243 w 3135664"/>
              <a:gd name="connsiteY46" fmla="*/ 1820708 h 1885445"/>
              <a:gd name="connsiteX47" fmla="*/ 141611 w 3135664"/>
              <a:gd name="connsiteY4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667593 w 3135664"/>
              <a:gd name="connsiteY42" fmla="*/ 1869261 h 1885445"/>
              <a:gd name="connsiteX43" fmla="*/ 303452 w 3135664"/>
              <a:gd name="connsiteY43" fmla="*/ 1885445 h 1885445"/>
              <a:gd name="connsiteX44" fmla="*/ 254899 w 3135664"/>
              <a:gd name="connsiteY44" fmla="*/ 1869261 h 1885445"/>
              <a:gd name="connsiteX45" fmla="*/ 109243 w 3135664"/>
              <a:gd name="connsiteY45" fmla="*/ 1820708 h 1885445"/>
              <a:gd name="connsiteX46" fmla="*/ 141611 w 3135664"/>
              <a:gd name="connsiteY4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254899 w 3135664"/>
              <a:gd name="connsiteY43" fmla="*/ 1869261 h 1885445"/>
              <a:gd name="connsiteX44" fmla="*/ 109243 w 3135664"/>
              <a:gd name="connsiteY44" fmla="*/ 1820708 h 1885445"/>
              <a:gd name="connsiteX45" fmla="*/ 141611 w 3135664"/>
              <a:gd name="connsiteY4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44" fmla="*/ 141611 w 3135664"/>
              <a:gd name="connsiteY44" fmla="*/ 1820708 h 1885445"/>
              <a:gd name="connsiteX0" fmla="*/ 109243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1151 w 3135664"/>
              <a:gd name="connsiteY2" fmla="*/ 1626499 h 1885445"/>
              <a:gd name="connsiteX3" fmla="*/ 4046 w 3135664"/>
              <a:gd name="connsiteY3" fmla="*/ 776836 h 1885445"/>
              <a:gd name="connsiteX4" fmla="*/ 125427 w 3135664"/>
              <a:gd name="connsiteY4" fmla="*/ 517891 h 1885445"/>
              <a:gd name="connsiteX5" fmla="*/ 206347 w 3135664"/>
              <a:gd name="connsiteY5" fmla="*/ 501707 h 1885445"/>
              <a:gd name="connsiteX6" fmla="*/ 254899 w 3135664"/>
              <a:gd name="connsiteY6" fmla="*/ 517891 h 1885445"/>
              <a:gd name="connsiteX7" fmla="*/ 400556 w 3135664"/>
              <a:gd name="connsiteY7" fmla="*/ 574535 h 1885445"/>
              <a:gd name="connsiteX8" fmla="*/ 570489 w 3135664"/>
              <a:gd name="connsiteY8" fmla="*/ 606903 h 1885445"/>
              <a:gd name="connsiteX9" fmla="*/ 619041 w 3135664"/>
              <a:gd name="connsiteY9" fmla="*/ 623087 h 1885445"/>
              <a:gd name="connsiteX10" fmla="*/ 780882 w 3135664"/>
              <a:gd name="connsiteY10" fmla="*/ 655455 h 1885445"/>
              <a:gd name="connsiteX11" fmla="*/ 853710 w 3135664"/>
              <a:gd name="connsiteY11" fmla="*/ 671639 h 1885445"/>
              <a:gd name="connsiteX12" fmla="*/ 1363508 w 3135664"/>
              <a:gd name="connsiteY12" fmla="*/ 679731 h 1885445"/>
              <a:gd name="connsiteX13" fmla="*/ 1444429 w 3135664"/>
              <a:gd name="connsiteY13" fmla="*/ 614995 h 1885445"/>
              <a:gd name="connsiteX14" fmla="*/ 1509165 w 3135664"/>
              <a:gd name="connsiteY14" fmla="*/ 550259 h 1885445"/>
              <a:gd name="connsiteX15" fmla="*/ 1541533 w 3135664"/>
              <a:gd name="connsiteY15" fmla="*/ 194209 h 1885445"/>
              <a:gd name="connsiteX16" fmla="*/ 1549625 w 3135664"/>
              <a:gd name="connsiteY16" fmla="*/ 64737 h 1885445"/>
              <a:gd name="connsiteX17" fmla="*/ 1768110 w 3135664"/>
              <a:gd name="connsiteY17" fmla="*/ 0 h 1885445"/>
              <a:gd name="connsiteX18" fmla="*/ 1905675 w 3135664"/>
              <a:gd name="connsiteY18" fmla="*/ 40461 h 1885445"/>
              <a:gd name="connsiteX19" fmla="*/ 2294092 w 3135664"/>
              <a:gd name="connsiteY19" fmla="*/ 72829 h 1885445"/>
              <a:gd name="connsiteX20" fmla="*/ 2464025 w 3135664"/>
              <a:gd name="connsiteY20" fmla="*/ 121381 h 1885445"/>
              <a:gd name="connsiteX21" fmla="*/ 2731062 w 3135664"/>
              <a:gd name="connsiteY21" fmla="*/ 210393 h 1885445"/>
              <a:gd name="connsiteX22" fmla="*/ 2998099 w 3135664"/>
              <a:gd name="connsiteY22" fmla="*/ 186117 h 1885445"/>
              <a:gd name="connsiteX23" fmla="*/ 3038560 w 3135664"/>
              <a:gd name="connsiteY23" fmla="*/ 380326 h 1885445"/>
              <a:gd name="connsiteX24" fmla="*/ 3119480 w 3135664"/>
              <a:gd name="connsiteY24" fmla="*/ 1027689 h 1885445"/>
              <a:gd name="connsiteX25" fmla="*/ 3119480 w 3135664"/>
              <a:gd name="connsiteY25" fmla="*/ 1594131 h 1885445"/>
              <a:gd name="connsiteX26" fmla="*/ 2682510 w 3135664"/>
              <a:gd name="connsiteY26" fmla="*/ 1626499 h 1885445"/>
              <a:gd name="connsiteX27" fmla="*/ 2496393 w 3135664"/>
              <a:gd name="connsiteY27" fmla="*/ 1561763 h 1885445"/>
              <a:gd name="connsiteX28" fmla="*/ 2415473 w 3135664"/>
              <a:gd name="connsiteY28" fmla="*/ 1537487 h 1885445"/>
              <a:gd name="connsiteX29" fmla="*/ 2164620 w 3135664"/>
              <a:gd name="connsiteY29" fmla="*/ 1472751 h 1885445"/>
              <a:gd name="connsiteX30" fmla="*/ 1881399 w 3135664"/>
              <a:gd name="connsiteY30" fmla="*/ 1505119 h 1885445"/>
              <a:gd name="connsiteX31" fmla="*/ 1492981 w 3135664"/>
              <a:gd name="connsiteY31" fmla="*/ 1521303 h 1885445"/>
              <a:gd name="connsiteX32" fmla="*/ 1476797 w 3135664"/>
              <a:gd name="connsiteY32" fmla="*/ 1116701 h 1885445"/>
              <a:gd name="connsiteX33" fmla="*/ 1056011 w 3135664"/>
              <a:gd name="connsiteY33" fmla="*/ 1003413 h 1885445"/>
              <a:gd name="connsiteX34" fmla="*/ 869894 w 3135664"/>
              <a:gd name="connsiteY34" fmla="*/ 1084333 h 1885445"/>
              <a:gd name="connsiteX35" fmla="*/ 546213 w 3135664"/>
              <a:gd name="connsiteY35" fmla="*/ 1149069 h 1885445"/>
              <a:gd name="connsiteX36" fmla="*/ 497660 w 3135664"/>
              <a:gd name="connsiteY36" fmla="*/ 1391830 h 1885445"/>
              <a:gd name="connsiteX37" fmla="*/ 764698 w 3135664"/>
              <a:gd name="connsiteY37" fmla="*/ 1521303 h 1885445"/>
              <a:gd name="connsiteX38" fmla="*/ 772790 w 3135664"/>
              <a:gd name="connsiteY38" fmla="*/ 1755972 h 1885445"/>
              <a:gd name="connsiteX39" fmla="*/ 772790 w 3135664"/>
              <a:gd name="connsiteY39" fmla="*/ 1755972 h 1885445"/>
              <a:gd name="connsiteX40" fmla="*/ 667593 w 3135664"/>
              <a:gd name="connsiteY40" fmla="*/ 1869261 h 1885445"/>
              <a:gd name="connsiteX41" fmla="*/ 303452 w 3135664"/>
              <a:gd name="connsiteY41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250853 w 3131618"/>
              <a:gd name="connsiteY5" fmla="*/ 517891 h 1885445"/>
              <a:gd name="connsiteX6" fmla="*/ 396510 w 3131618"/>
              <a:gd name="connsiteY6" fmla="*/ 574535 h 1885445"/>
              <a:gd name="connsiteX7" fmla="*/ 566443 w 3131618"/>
              <a:gd name="connsiteY7" fmla="*/ 606903 h 1885445"/>
              <a:gd name="connsiteX8" fmla="*/ 614995 w 3131618"/>
              <a:gd name="connsiteY8" fmla="*/ 623087 h 1885445"/>
              <a:gd name="connsiteX9" fmla="*/ 776836 w 3131618"/>
              <a:gd name="connsiteY9" fmla="*/ 655455 h 1885445"/>
              <a:gd name="connsiteX10" fmla="*/ 849664 w 3131618"/>
              <a:gd name="connsiteY10" fmla="*/ 671639 h 1885445"/>
              <a:gd name="connsiteX11" fmla="*/ 1359462 w 3131618"/>
              <a:gd name="connsiteY11" fmla="*/ 679731 h 1885445"/>
              <a:gd name="connsiteX12" fmla="*/ 1440383 w 3131618"/>
              <a:gd name="connsiteY12" fmla="*/ 614995 h 1885445"/>
              <a:gd name="connsiteX13" fmla="*/ 1505119 w 3131618"/>
              <a:gd name="connsiteY13" fmla="*/ 550259 h 1885445"/>
              <a:gd name="connsiteX14" fmla="*/ 1537487 w 3131618"/>
              <a:gd name="connsiteY14" fmla="*/ 194209 h 1885445"/>
              <a:gd name="connsiteX15" fmla="*/ 1545579 w 3131618"/>
              <a:gd name="connsiteY15" fmla="*/ 64737 h 1885445"/>
              <a:gd name="connsiteX16" fmla="*/ 1764064 w 3131618"/>
              <a:gd name="connsiteY16" fmla="*/ 0 h 1885445"/>
              <a:gd name="connsiteX17" fmla="*/ 1901629 w 3131618"/>
              <a:gd name="connsiteY17" fmla="*/ 40461 h 1885445"/>
              <a:gd name="connsiteX18" fmla="*/ 2290046 w 3131618"/>
              <a:gd name="connsiteY18" fmla="*/ 72829 h 1885445"/>
              <a:gd name="connsiteX19" fmla="*/ 2459979 w 3131618"/>
              <a:gd name="connsiteY19" fmla="*/ 121381 h 1885445"/>
              <a:gd name="connsiteX20" fmla="*/ 2727016 w 3131618"/>
              <a:gd name="connsiteY20" fmla="*/ 210393 h 1885445"/>
              <a:gd name="connsiteX21" fmla="*/ 2994053 w 3131618"/>
              <a:gd name="connsiteY21" fmla="*/ 186117 h 1885445"/>
              <a:gd name="connsiteX22" fmla="*/ 3034514 w 3131618"/>
              <a:gd name="connsiteY22" fmla="*/ 380326 h 1885445"/>
              <a:gd name="connsiteX23" fmla="*/ 3115434 w 3131618"/>
              <a:gd name="connsiteY23" fmla="*/ 1027689 h 1885445"/>
              <a:gd name="connsiteX24" fmla="*/ 3115434 w 3131618"/>
              <a:gd name="connsiteY24" fmla="*/ 1594131 h 1885445"/>
              <a:gd name="connsiteX25" fmla="*/ 2678464 w 3131618"/>
              <a:gd name="connsiteY25" fmla="*/ 1626499 h 1885445"/>
              <a:gd name="connsiteX26" fmla="*/ 2492347 w 3131618"/>
              <a:gd name="connsiteY26" fmla="*/ 1561763 h 1885445"/>
              <a:gd name="connsiteX27" fmla="*/ 2411427 w 3131618"/>
              <a:gd name="connsiteY27" fmla="*/ 1537487 h 1885445"/>
              <a:gd name="connsiteX28" fmla="*/ 2160574 w 3131618"/>
              <a:gd name="connsiteY28" fmla="*/ 1472751 h 1885445"/>
              <a:gd name="connsiteX29" fmla="*/ 1877353 w 3131618"/>
              <a:gd name="connsiteY29" fmla="*/ 1505119 h 1885445"/>
              <a:gd name="connsiteX30" fmla="*/ 1488935 w 3131618"/>
              <a:gd name="connsiteY30" fmla="*/ 1521303 h 1885445"/>
              <a:gd name="connsiteX31" fmla="*/ 1472751 w 3131618"/>
              <a:gd name="connsiteY31" fmla="*/ 1116701 h 1885445"/>
              <a:gd name="connsiteX32" fmla="*/ 1051965 w 3131618"/>
              <a:gd name="connsiteY32" fmla="*/ 1003413 h 1885445"/>
              <a:gd name="connsiteX33" fmla="*/ 865848 w 3131618"/>
              <a:gd name="connsiteY33" fmla="*/ 1084333 h 1885445"/>
              <a:gd name="connsiteX34" fmla="*/ 542167 w 3131618"/>
              <a:gd name="connsiteY34" fmla="*/ 1149069 h 1885445"/>
              <a:gd name="connsiteX35" fmla="*/ 493614 w 3131618"/>
              <a:gd name="connsiteY35" fmla="*/ 1391830 h 1885445"/>
              <a:gd name="connsiteX36" fmla="*/ 760652 w 3131618"/>
              <a:gd name="connsiteY36" fmla="*/ 1521303 h 1885445"/>
              <a:gd name="connsiteX37" fmla="*/ 768744 w 3131618"/>
              <a:gd name="connsiteY37" fmla="*/ 1755972 h 1885445"/>
              <a:gd name="connsiteX38" fmla="*/ 768744 w 3131618"/>
              <a:gd name="connsiteY38" fmla="*/ 1755972 h 1885445"/>
              <a:gd name="connsiteX39" fmla="*/ 663547 w 3131618"/>
              <a:gd name="connsiteY39" fmla="*/ 1869261 h 1885445"/>
              <a:gd name="connsiteX40" fmla="*/ 299406 w 3131618"/>
              <a:gd name="connsiteY40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396510 w 3131618"/>
              <a:gd name="connsiteY5" fmla="*/ 574535 h 1885445"/>
              <a:gd name="connsiteX6" fmla="*/ 566443 w 3131618"/>
              <a:gd name="connsiteY6" fmla="*/ 606903 h 1885445"/>
              <a:gd name="connsiteX7" fmla="*/ 614995 w 3131618"/>
              <a:gd name="connsiteY7" fmla="*/ 623087 h 1885445"/>
              <a:gd name="connsiteX8" fmla="*/ 776836 w 3131618"/>
              <a:gd name="connsiteY8" fmla="*/ 655455 h 1885445"/>
              <a:gd name="connsiteX9" fmla="*/ 849664 w 3131618"/>
              <a:gd name="connsiteY9" fmla="*/ 671639 h 1885445"/>
              <a:gd name="connsiteX10" fmla="*/ 1359462 w 3131618"/>
              <a:gd name="connsiteY10" fmla="*/ 679731 h 1885445"/>
              <a:gd name="connsiteX11" fmla="*/ 1440383 w 3131618"/>
              <a:gd name="connsiteY11" fmla="*/ 614995 h 1885445"/>
              <a:gd name="connsiteX12" fmla="*/ 1505119 w 3131618"/>
              <a:gd name="connsiteY12" fmla="*/ 550259 h 1885445"/>
              <a:gd name="connsiteX13" fmla="*/ 1537487 w 3131618"/>
              <a:gd name="connsiteY13" fmla="*/ 194209 h 1885445"/>
              <a:gd name="connsiteX14" fmla="*/ 1545579 w 3131618"/>
              <a:gd name="connsiteY14" fmla="*/ 64737 h 1885445"/>
              <a:gd name="connsiteX15" fmla="*/ 1764064 w 3131618"/>
              <a:gd name="connsiteY15" fmla="*/ 0 h 1885445"/>
              <a:gd name="connsiteX16" fmla="*/ 1901629 w 3131618"/>
              <a:gd name="connsiteY16" fmla="*/ 40461 h 1885445"/>
              <a:gd name="connsiteX17" fmla="*/ 2290046 w 3131618"/>
              <a:gd name="connsiteY17" fmla="*/ 72829 h 1885445"/>
              <a:gd name="connsiteX18" fmla="*/ 2459979 w 3131618"/>
              <a:gd name="connsiteY18" fmla="*/ 121381 h 1885445"/>
              <a:gd name="connsiteX19" fmla="*/ 2727016 w 3131618"/>
              <a:gd name="connsiteY19" fmla="*/ 210393 h 1885445"/>
              <a:gd name="connsiteX20" fmla="*/ 2994053 w 3131618"/>
              <a:gd name="connsiteY20" fmla="*/ 186117 h 1885445"/>
              <a:gd name="connsiteX21" fmla="*/ 3034514 w 3131618"/>
              <a:gd name="connsiteY21" fmla="*/ 380326 h 1885445"/>
              <a:gd name="connsiteX22" fmla="*/ 3115434 w 3131618"/>
              <a:gd name="connsiteY22" fmla="*/ 1027689 h 1885445"/>
              <a:gd name="connsiteX23" fmla="*/ 3115434 w 3131618"/>
              <a:gd name="connsiteY23" fmla="*/ 1594131 h 1885445"/>
              <a:gd name="connsiteX24" fmla="*/ 2678464 w 3131618"/>
              <a:gd name="connsiteY24" fmla="*/ 1626499 h 1885445"/>
              <a:gd name="connsiteX25" fmla="*/ 2492347 w 3131618"/>
              <a:gd name="connsiteY25" fmla="*/ 1561763 h 1885445"/>
              <a:gd name="connsiteX26" fmla="*/ 2411427 w 3131618"/>
              <a:gd name="connsiteY26" fmla="*/ 1537487 h 1885445"/>
              <a:gd name="connsiteX27" fmla="*/ 2160574 w 3131618"/>
              <a:gd name="connsiteY27" fmla="*/ 1472751 h 1885445"/>
              <a:gd name="connsiteX28" fmla="*/ 1877353 w 3131618"/>
              <a:gd name="connsiteY28" fmla="*/ 1505119 h 1885445"/>
              <a:gd name="connsiteX29" fmla="*/ 1488935 w 3131618"/>
              <a:gd name="connsiteY29" fmla="*/ 1521303 h 1885445"/>
              <a:gd name="connsiteX30" fmla="*/ 1472751 w 3131618"/>
              <a:gd name="connsiteY30" fmla="*/ 1116701 h 1885445"/>
              <a:gd name="connsiteX31" fmla="*/ 1051965 w 3131618"/>
              <a:gd name="connsiteY31" fmla="*/ 1003413 h 1885445"/>
              <a:gd name="connsiteX32" fmla="*/ 865848 w 3131618"/>
              <a:gd name="connsiteY32" fmla="*/ 1084333 h 1885445"/>
              <a:gd name="connsiteX33" fmla="*/ 542167 w 3131618"/>
              <a:gd name="connsiteY33" fmla="*/ 1149069 h 1885445"/>
              <a:gd name="connsiteX34" fmla="*/ 493614 w 3131618"/>
              <a:gd name="connsiteY34" fmla="*/ 1391830 h 1885445"/>
              <a:gd name="connsiteX35" fmla="*/ 760652 w 3131618"/>
              <a:gd name="connsiteY35" fmla="*/ 1521303 h 1885445"/>
              <a:gd name="connsiteX36" fmla="*/ 768744 w 3131618"/>
              <a:gd name="connsiteY36" fmla="*/ 1755972 h 1885445"/>
              <a:gd name="connsiteX37" fmla="*/ 768744 w 3131618"/>
              <a:gd name="connsiteY37" fmla="*/ 1755972 h 1885445"/>
              <a:gd name="connsiteX38" fmla="*/ 663547 w 3131618"/>
              <a:gd name="connsiteY38" fmla="*/ 1869261 h 1885445"/>
              <a:gd name="connsiteX39" fmla="*/ 299406 w 3131618"/>
              <a:gd name="connsiteY39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614995 w 3131618"/>
              <a:gd name="connsiteY6" fmla="*/ 623087 h 1885445"/>
              <a:gd name="connsiteX7" fmla="*/ 776836 w 3131618"/>
              <a:gd name="connsiteY7" fmla="*/ 655455 h 1885445"/>
              <a:gd name="connsiteX8" fmla="*/ 849664 w 3131618"/>
              <a:gd name="connsiteY8" fmla="*/ 671639 h 1885445"/>
              <a:gd name="connsiteX9" fmla="*/ 1359462 w 3131618"/>
              <a:gd name="connsiteY9" fmla="*/ 679731 h 1885445"/>
              <a:gd name="connsiteX10" fmla="*/ 1440383 w 3131618"/>
              <a:gd name="connsiteY10" fmla="*/ 614995 h 1885445"/>
              <a:gd name="connsiteX11" fmla="*/ 1505119 w 3131618"/>
              <a:gd name="connsiteY11" fmla="*/ 550259 h 1885445"/>
              <a:gd name="connsiteX12" fmla="*/ 1537487 w 3131618"/>
              <a:gd name="connsiteY12" fmla="*/ 194209 h 1885445"/>
              <a:gd name="connsiteX13" fmla="*/ 1545579 w 3131618"/>
              <a:gd name="connsiteY13" fmla="*/ 64737 h 1885445"/>
              <a:gd name="connsiteX14" fmla="*/ 1764064 w 3131618"/>
              <a:gd name="connsiteY14" fmla="*/ 0 h 1885445"/>
              <a:gd name="connsiteX15" fmla="*/ 1901629 w 3131618"/>
              <a:gd name="connsiteY15" fmla="*/ 40461 h 1885445"/>
              <a:gd name="connsiteX16" fmla="*/ 2290046 w 3131618"/>
              <a:gd name="connsiteY16" fmla="*/ 72829 h 1885445"/>
              <a:gd name="connsiteX17" fmla="*/ 2459979 w 3131618"/>
              <a:gd name="connsiteY17" fmla="*/ 121381 h 1885445"/>
              <a:gd name="connsiteX18" fmla="*/ 2727016 w 3131618"/>
              <a:gd name="connsiteY18" fmla="*/ 210393 h 1885445"/>
              <a:gd name="connsiteX19" fmla="*/ 2994053 w 3131618"/>
              <a:gd name="connsiteY19" fmla="*/ 186117 h 1885445"/>
              <a:gd name="connsiteX20" fmla="*/ 3034514 w 3131618"/>
              <a:gd name="connsiteY20" fmla="*/ 380326 h 1885445"/>
              <a:gd name="connsiteX21" fmla="*/ 3115434 w 3131618"/>
              <a:gd name="connsiteY21" fmla="*/ 1027689 h 1885445"/>
              <a:gd name="connsiteX22" fmla="*/ 3115434 w 3131618"/>
              <a:gd name="connsiteY22" fmla="*/ 1594131 h 1885445"/>
              <a:gd name="connsiteX23" fmla="*/ 2678464 w 3131618"/>
              <a:gd name="connsiteY23" fmla="*/ 1626499 h 1885445"/>
              <a:gd name="connsiteX24" fmla="*/ 2492347 w 3131618"/>
              <a:gd name="connsiteY24" fmla="*/ 1561763 h 1885445"/>
              <a:gd name="connsiteX25" fmla="*/ 2411427 w 3131618"/>
              <a:gd name="connsiteY25" fmla="*/ 1537487 h 1885445"/>
              <a:gd name="connsiteX26" fmla="*/ 2160574 w 3131618"/>
              <a:gd name="connsiteY26" fmla="*/ 1472751 h 1885445"/>
              <a:gd name="connsiteX27" fmla="*/ 1877353 w 3131618"/>
              <a:gd name="connsiteY27" fmla="*/ 1505119 h 1885445"/>
              <a:gd name="connsiteX28" fmla="*/ 1488935 w 3131618"/>
              <a:gd name="connsiteY28" fmla="*/ 1521303 h 1885445"/>
              <a:gd name="connsiteX29" fmla="*/ 1472751 w 3131618"/>
              <a:gd name="connsiteY29" fmla="*/ 1116701 h 1885445"/>
              <a:gd name="connsiteX30" fmla="*/ 1051965 w 3131618"/>
              <a:gd name="connsiteY30" fmla="*/ 1003413 h 1885445"/>
              <a:gd name="connsiteX31" fmla="*/ 865848 w 3131618"/>
              <a:gd name="connsiteY31" fmla="*/ 1084333 h 1885445"/>
              <a:gd name="connsiteX32" fmla="*/ 542167 w 3131618"/>
              <a:gd name="connsiteY32" fmla="*/ 1149069 h 1885445"/>
              <a:gd name="connsiteX33" fmla="*/ 493614 w 3131618"/>
              <a:gd name="connsiteY33" fmla="*/ 1391830 h 1885445"/>
              <a:gd name="connsiteX34" fmla="*/ 760652 w 3131618"/>
              <a:gd name="connsiteY34" fmla="*/ 1521303 h 1885445"/>
              <a:gd name="connsiteX35" fmla="*/ 768744 w 3131618"/>
              <a:gd name="connsiteY35" fmla="*/ 1755972 h 1885445"/>
              <a:gd name="connsiteX36" fmla="*/ 768744 w 3131618"/>
              <a:gd name="connsiteY36" fmla="*/ 1755972 h 1885445"/>
              <a:gd name="connsiteX37" fmla="*/ 663547 w 3131618"/>
              <a:gd name="connsiteY37" fmla="*/ 1869261 h 1885445"/>
              <a:gd name="connsiteX38" fmla="*/ 299406 w 3131618"/>
              <a:gd name="connsiteY38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776836 w 3131618"/>
              <a:gd name="connsiteY6" fmla="*/ 655455 h 1885445"/>
              <a:gd name="connsiteX7" fmla="*/ 849664 w 3131618"/>
              <a:gd name="connsiteY7" fmla="*/ 671639 h 1885445"/>
              <a:gd name="connsiteX8" fmla="*/ 1359462 w 3131618"/>
              <a:gd name="connsiteY8" fmla="*/ 679731 h 1885445"/>
              <a:gd name="connsiteX9" fmla="*/ 1440383 w 3131618"/>
              <a:gd name="connsiteY9" fmla="*/ 614995 h 1885445"/>
              <a:gd name="connsiteX10" fmla="*/ 1505119 w 3131618"/>
              <a:gd name="connsiteY10" fmla="*/ 550259 h 1885445"/>
              <a:gd name="connsiteX11" fmla="*/ 1537487 w 3131618"/>
              <a:gd name="connsiteY11" fmla="*/ 194209 h 1885445"/>
              <a:gd name="connsiteX12" fmla="*/ 1545579 w 3131618"/>
              <a:gd name="connsiteY12" fmla="*/ 64737 h 1885445"/>
              <a:gd name="connsiteX13" fmla="*/ 1764064 w 3131618"/>
              <a:gd name="connsiteY13" fmla="*/ 0 h 1885445"/>
              <a:gd name="connsiteX14" fmla="*/ 1901629 w 3131618"/>
              <a:gd name="connsiteY14" fmla="*/ 40461 h 1885445"/>
              <a:gd name="connsiteX15" fmla="*/ 2290046 w 3131618"/>
              <a:gd name="connsiteY15" fmla="*/ 72829 h 1885445"/>
              <a:gd name="connsiteX16" fmla="*/ 2459979 w 3131618"/>
              <a:gd name="connsiteY16" fmla="*/ 121381 h 1885445"/>
              <a:gd name="connsiteX17" fmla="*/ 2727016 w 3131618"/>
              <a:gd name="connsiteY17" fmla="*/ 210393 h 1885445"/>
              <a:gd name="connsiteX18" fmla="*/ 2994053 w 3131618"/>
              <a:gd name="connsiteY18" fmla="*/ 186117 h 1885445"/>
              <a:gd name="connsiteX19" fmla="*/ 3034514 w 3131618"/>
              <a:gd name="connsiteY19" fmla="*/ 380326 h 1885445"/>
              <a:gd name="connsiteX20" fmla="*/ 3115434 w 3131618"/>
              <a:gd name="connsiteY20" fmla="*/ 1027689 h 1885445"/>
              <a:gd name="connsiteX21" fmla="*/ 3115434 w 3131618"/>
              <a:gd name="connsiteY21" fmla="*/ 1594131 h 1885445"/>
              <a:gd name="connsiteX22" fmla="*/ 2678464 w 3131618"/>
              <a:gd name="connsiteY22" fmla="*/ 1626499 h 1885445"/>
              <a:gd name="connsiteX23" fmla="*/ 2492347 w 3131618"/>
              <a:gd name="connsiteY23" fmla="*/ 1561763 h 1885445"/>
              <a:gd name="connsiteX24" fmla="*/ 2411427 w 3131618"/>
              <a:gd name="connsiteY24" fmla="*/ 1537487 h 1885445"/>
              <a:gd name="connsiteX25" fmla="*/ 2160574 w 3131618"/>
              <a:gd name="connsiteY25" fmla="*/ 1472751 h 1885445"/>
              <a:gd name="connsiteX26" fmla="*/ 1877353 w 3131618"/>
              <a:gd name="connsiteY26" fmla="*/ 1505119 h 1885445"/>
              <a:gd name="connsiteX27" fmla="*/ 1488935 w 3131618"/>
              <a:gd name="connsiteY27" fmla="*/ 1521303 h 1885445"/>
              <a:gd name="connsiteX28" fmla="*/ 1472751 w 3131618"/>
              <a:gd name="connsiteY28" fmla="*/ 1116701 h 1885445"/>
              <a:gd name="connsiteX29" fmla="*/ 1051965 w 3131618"/>
              <a:gd name="connsiteY29" fmla="*/ 1003413 h 1885445"/>
              <a:gd name="connsiteX30" fmla="*/ 865848 w 3131618"/>
              <a:gd name="connsiteY30" fmla="*/ 1084333 h 1885445"/>
              <a:gd name="connsiteX31" fmla="*/ 542167 w 3131618"/>
              <a:gd name="connsiteY31" fmla="*/ 1149069 h 1885445"/>
              <a:gd name="connsiteX32" fmla="*/ 493614 w 3131618"/>
              <a:gd name="connsiteY32" fmla="*/ 1391830 h 1885445"/>
              <a:gd name="connsiteX33" fmla="*/ 760652 w 3131618"/>
              <a:gd name="connsiteY33" fmla="*/ 1521303 h 1885445"/>
              <a:gd name="connsiteX34" fmla="*/ 768744 w 3131618"/>
              <a:gd name="connsiteY34" fmla="*/ 1755972 h 1885445"/>
              <a:gd name="connsiteX35" fmla="*/ 768744 w 3131618"/>
              <a:gd name="connsiteY35" fmla="*/ 1755972 h 1885445"/>
              <a:gd name="connsiteX36" fmla="*/ 663547 w 3131618"/>
              <a:gd name="connsiteY36" fmla="*/ 1869261 h 1885445"/>
              <a:gd name="connsiteX37" fmla="*/ 299406 w 3131618"/>
              <a:gd name="connsiteY37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440383 w 3131618"/>
              <a:gd name="connsiteY8" fmla="*/ 614995 h 1885445"/>
              <a:gd name="connsiteX9" fmla="*/ 1505119 w 3131618"/>
              <a:gd name="connsiteY9" fmla="*/ 550259 h 1885445"/>
              <a:gd name="connsiteX10" fmla="*/ 1537487 w 3131618"/>
              <a:gd name="connsiteY10" fmla="*/ 194209 h 1885445"/>
              <a:gd name="connsiteX11" fmla="*/ 1545579 w 3131618"/>
              <a:gd name="connsiteY11" fmla="*/ 64737 h 1885445"/>
              <a:gd name="connsiteX12" fmla="*/ 1764064 w 3131618"/>
              <a:gd name="connsiteY12" fmla="*/ 0 h 1885445"/>
              <a:gd name="connsiteX13" fmla="*/ 1901629 w 3131618"/>
              <a:gd name="connsiteY13" fmla="*/ 40461 h 1885445"/>
              <a:gd name="connsiteX14" fmla="*/ 2290046 w 3131618"/>
              <a:gd name="connsiteY14" fmla="*/ 72829 h 1885445"/>
              <a:gd name="connsiteX15" fmla="*/ 2459979 w 3131618"/>
              <a:gd name="connsiteY15" fmla="*/ 121381 h 1885445"/>
              <a:gd name="connsiteX16" fmla="*/ 2727016 w 3131618"/>
              <a:gd name="connsiteY16" fmla="*/ 210393 h 1885445"/>
              <a:gd name="connsiteX17" fmla="*/ 2994053 w 3131618"/>
              <a:gd name="connsiteY17" fmla="*/ 186117 h 1885445"/>
              <a:gd name="connsiteX18" fmla="*/ 3034514 w 3131618"/>
              <a:gd name="connsiteY18" fmla="*/ 380326 h 1885445"/>
              <a:gd name="connsiteX19" fmla="*/ 3115434 w 3131618"/>
              <a:gd name="connsiteY19" fmla="*/ 1027689 h 1885445"/>
              <a:gd name="connsiteX20" fmla="*/ 3115434 w 3131618"/>
              <a:gd name="connsiteY20" fmla="*/ 1594131 h 1885445"/>
              <a:gd name="connsiteX21" fmla="*/ 2678464 w 3131618"/>
              <a:gd name="connsiteY21" fmla="*/ 1626499 h 1885445"/>
              <a:gd name="connsiteX22" fmla="*/ 2492347 w 3131618"/>
              <a:gd name="connsiteY22" fmla="*/ 1561763 h 1885445"/>
              <a:gd name="connsiteX23" fmla="*/ 2411427 w 3131618"/>
              <a:gd name="connsiteY23" fmla="*/ 1537487 h 1885445"/>
              <a:gd name="connsiteX24" fmla="*/ 2160574 w 3131618"/>
              <a:gd name="connsiteY24" fmla="*/ 1472751 h 1885445"/>
              <a:gd name="connsiteX25" fmla="*/ 1877353 w 3131618"/>
              <a:gd name="connsiteY25" fmla="*/ 1505119 h 1885445"/>
              <a:gd name="connsiteX26" fmla="*/ 1488935 w 3131618"/>
              <a:gd name="connsiteY26" fmla="*/ 1521303 h 1885445"/>
              <a:gd name="connsiteX27" fmla="*/ 1472751 w 3131618"/>
              <a:gd name="connsiteY27" fmla="*/ 1116701 h 1885445"/>
              <a:gd name="connsiteX28" fmla="*/ 1051965 w 3131618"/>
              <a:gd name="connsiteY28" fmla="*/ 1003413 h 1885445"/>
              <a:gd name="connsiteX29" fmla="*/ 865848 w 3131618"/>
              <a:gd name="connsiteY29" fmla="*/ 1084333 h 1885445"/>
              <a:gd name="connsiteX30" fmla="*/ 542167 w 3131618"/>
              <a:gd name="connsiteY30" fmla="*/ 1149069 h 1885445"/>
              <a:gd name="connsiteX31" fmla="*/ 493614 w 3131618"/>
              <a:gd name="connsiteY31" fmla="*/ 1391830 h 1885445"/>
              <a:gd name="connsiteX32" fmla="*/ 760652 w 3131618"/>
              <a:gd name="connsiteY32" fmla="*/ 1521303 h 1885445"/>
              <a:gd name="connsiteX33" fmla="*/ 768744 w 3131618"/>
              <a:gd name="connsiteY33" fmla="*/ 1755972 h 1885445"/>
              <a:gd name="connsiteX34" fmla="*/ 768744 w 3131618"/>
              <a:gd name="connsiteY34" fmla="*/ 1755972 h 1885445"/>
              <a:gd name="connsiteX35" fmla="*/ 663547 w 3131618"/>
              <a:gd name="connsiteY35" fmla="*/ 1869261 h 1885445"/>
              <a:gd name="connsiteX36" fmla="*/ 299406 w 3131618"/>
              <a:gd name="connsiteY36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505119 w 3131618"/>
              <a:gd name="connsiteY8" fmla="*/ 550259 h 1885445"/>
              <a:gd name="connsiteX9" fmla="*/ 1537487 w 3131618"/>
              <a:gd name="connsiteY9" fmla="*/ 194209 h 1885445"/>
              <a:gd name="connsiteX10" fmla="*/ 1545579 w 3131618"/>
              <a:gd name="connsiteY10" fmla="*/ 64737 h 1885445"/>
              <a:gd name="connsiteX11" fmla="*/ 1764064 w 3131618"/>
              <a:gd name="connsiteY11" fmla="*/ 0 h 1885445"/>
              <a:gd name="connsiteX12" fmla="*/ 1901629 w 3131618"/>
              <a:gd name="connsiteY12" fmla="*/ 40461 h 1885445"/>
              <a:gd name="connsiteX13" fmla="*/ 2290046 w 3131618"/>
              <a:gd name="connsiteY13" fmla="*/ 72829 h 1885445"/>
              <a:gd name="connsiteX14" fmla="*/ 2459979 w 3131618"/>
              <a:gd name="connsiteY14" fmla="*/ 121381 h 1885445"/>
              <a:gd name="connsiteX15" fmla="*/ 2727016 w 3131618"/>
              <a:gd name="connsiteY15" fmla="*/ 210393 h 1885445"/>
              <a:gd name="connsiteX16" fmla="*/ 2994053 w 3131618"/>
              <a:gd name="connsiteY16" fmla="*/ 186117 h 1885445"/>
              <a:gd name="connsiteX17" fmla="*/ 3034514 w 3131618"/>
              <a:gd name="connsiteY17" fmla="*/ 380326 h 1885445"/>
              <a:gd name="connsiteX18" fmla="*/ 3115434 w 3131618"/>
              <a:gd name="connsiteY18" fmla="*/ 1027689 h 1885445"/>
              <a:gd name="connsiteX19" fmla="*/ 3115434 w 3131618"/>
              <a:gd name="connsiteY19" fmla="*/ 1594131 h 1885445"/>
              <a:gd name="connsiteX20" fmla="*/ 2678464 w 3131618"/>
              <a:gd name="connsiteY20" fmla="*/ 1626499 h 1885445"/>
              <a:gd name="connsiteX21" fmla="*/ 2492347 w 3131618"/>
              <a:gd name="connsiteY21" fmla="*/ 1561763 h 1885445"/>
              <a:gd name="connsiteX22" fmla="*/ 2411427 w 3131618"/>
              <a:gd name="connsiteY22" fmla="*/ 1537487 h 1885445"/>
              <a:gd name="connsiteX23" fmla="*/ 2160574 w 3131618"/>
              <a:gd name="connsiteY23" fmla="*/ 1472751 h 1885445"/>
              <a:gd name="connsiteX24" fmla="*/ 1877353 w 3131618"/>
              <a:gd name="connsiteY24" fmla="*/ 1505119 h 1885445"/>
              <a:gd name="connsiteX25" fmla="*/ 1488935 w 3131618"/>
              <a:gd name="connsiteY25" fmla="*/ 1521303 h 1885445"/>
              <a:gd name="connsiteX26" fmla="*/ 1472751 w 3131618"/>
              <a:gd name="connsiteY26" fmla="*/ 1116701 h 1885445"/>
              <a:gd name="connsiteX27" fmla="*/ 1051965 w 3131618"/>
              <a:gd name="connsiteY27" fmla="*/ 1003413 h 1885445"/>
              <a:gd name="connsiteX28" fmla="*/ 865848 w 3131618"/>
              <a:gd name="connsiteY28" fmla="*/ 1084333 h 1885445"/>
              <a:gd name="connsiteX29" fmla="*/ 542167 w 3131618"/>
              <a:gd name="connsiteY29" fmla="*/ 1149069 h 1885445"/>
              <a:gd name="connsiteX30" fmla="*/ 493614 w 3131618"/>
              <a:gd name="connsiteY30" fmla="*/ 1391830 h 1885445"/>
              <a:gd name="connsiteX31" fmla="*/ 760652 w 3131618"/>
              <a:gd name="connsiteY31" fmla="*/ 1521303 h 1885445"/>
              <a:gd name="connsiteX32" fmla="*/ 768744 w 3131618"/>
              <a:gd name="connsiteY32" fmla="*/ 1755972 h 1885445"/>
              <a:gd name="connsiteX33" fmla="*/ 768744 w 3131618"/>
              <a:gd name="connsiteY33" fmla="*/ 1755972 h 1885445"/>
              <a:gd name="connsiteX34" fmla="*/ 663547 w 3131618"/>
              <a:gd name="connsiteY34" fmla="*/ 1869261 h 1885445"/>
              <a:gd name="connsiteX35" fmla="*/ 299406 w 3131618"/>
              <a:gd name="connsiteY35" fmla="*/ 1885445 h 1885445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411427 w 3131618"/>
              <a:gd name="connsiteY21" fmla="*/ 1498375 h 1846333"/>
              <a:gd name="connsiteX22" fmla="*/ 2160574 w 3131618"/>
              <a:gd name="connsiteY22" fmla="*/ 1433639 h 1846333"/>
              <a:gd name="connsiteX23" fmla="*/ 1877353 w 3131618"/>
              <a:gd name="connsiteY23" fmla="*/ 1466007 h 1846333"/>
              <a:gd name="connsiteX24" fmla="*/ 1488935 w 3131618"/>
              <a:gd name="connsiteY24" fmla="*/ 1482191 h 1846333"/>
              <a:gd name="connsiteX25" fmla="*/ 1472751 w 3131618"/>
              <a:gd name="connsiteY25" fmla="*/ 1077589 h 1846333"/>
              <a:gd name="connsiteX26" fmla="*/ 1051965 w 3131618"/>
              <a:gd name="connsiteY26" fmla="*/ 964301 h 1846333"/>
              <a:gd name="connsiteX27" fmla="*/ 865848 w 3131618"/>
              <a:gd name="connsiteY27" fmla="*/ 1045221 h 1846333"/>
              <a:gd name="connsiteX28" fmla="*/ 542167 w 3131618"/>
              <a:gd name="connsiteY28" fmla="*/ 1109957 h 1846333"/>
              <a:gd name="connsiteX29" fmla="*/ 493614 w 3131618"/>
              <a:gd name="connsiteY29" fmla="*/ 1352718 h 1846333"/>
              <a:gd name="connsiteX30" fmla="*/ 760652 w 3131618"/>
              <a:gd name="connsiteY30" fmla="*/ 1482191 h 1846333"/>
              <a:gd name="connsiteX31" fmla="*/ 768744 w 3131618"/>
              <a:gd name="connsiteY31" fmla="*/ 1716860 h 1846333"/>
              <a:gd name="connsiteX32" fmla="*/ 768744 w 3131618"/>
              <a:gd name="connsiteY32" fmla="*/ 1716860 h 1846333"/>
              <a:gd name="connsiteX33" fmla="*/ 663547 w 3131618"/>
              <a:gd name="connsiteY33" fmla="*/ 1830149 h 1846333"/>
              <a:gd name="connsiteX34" fmla="*/ 299406 w 3131618"/>
              <a:gd name="connsiteY34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865848 w 3131618"/>
              <a:gd name="connsiteY26" fmla="*/ 1045221 h 1846333"/>
              <a:gd name="connsiteX27" fmla="*/ 542167 w 3131618"/>
              <a:gd name="connsiteY27" fmla="*/ 1109957 h 1846333"/>
              <a:gd name="connsiteX28" fmla="*/ 493614 w 3131618"/>
              <a:gd name="connsiteY28" fmla="*/ 1352718 h 1846333"/>
              <a:gd name="connsiteX29" fmla="*/ 760652 w 3131618"/>
              <a:gd name="connsiteY29" fmla="*/ 1482191 h 1846333"/>
              <a:gd name="connsiteX30" fmla="*/ 768744 w 3131618"/>
              <a:gd name="connsiteY30" fmla="*/ 1716860 h 1846333"/>
              <a:gd name="connsiteX31" fmla="*/ 768744 w 3131618"/>
              <a:gd name="connsiteY31" fmla="*/ 1716860 h 1846333"/>
              <a:gd name="connsiteX32" fmla="*/ 663547 w 3131618"/>
              <a:gd name="connsiteY32" fmla="*/ 1830149 h 1846333"/>
              <a:gd name="connsiteX33" fmla="*/ 299406 w 3131618"/>
              <a:gd name="connsiteY33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542167 w 3131618"/>
              <a:gd name="connsiteY26" fmla="*/ 1109957 h 1846333"/>
              <a:gd name="connsiteX27" fmla="*/ 493614 w 3131618"/>
              <a:gd name="connsiteY27" fmla="*/ 1352718 h 1846333"/>
              <a:gd name="connsiteX28" fmla="*/ 760652 w 3131618"/>
              <a:gd name="connsiteY28" fmla="*/ 1482191 h 1846333"/>
              <a:gd name="connsiteX29" fmla="*/ 768744 w 3131618"/>
              <a:gd name="connsiteY29" fmla="*/ 1716860 h 1846333"/>
              <a:gd name="connsiteX30" fmla="*/ 768744 w 3131618"/>
              <a:gd name="connsiteY30" fmla="*/ 1716860 h 1846333"/>
              <a:gd name="connsiteX31" fmla="*/ 663547 w 3131618"/>
              <a:gd name="connsiteY31" fmla="*/ 1830149 h 1846333"/>
              <a:gd name="connsiteX32" fmla="*/ 299406 w 3131618"/>
              <a:gd name="connsiteY32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849664 w 3131618"/>
              <a:gd name="connsiteY5" fmla="*/ 632527 h 1846333"/>
              <a:gd name="connsiteX6" fmla="*/ 1359462 w 3131618"/>
              <a:gd name="connsiteY6" fmla="*/ 640619 h 1846333"/>
              <a:gd name="connsiteX7" fmla="*/ 1505119 w 3131618"/>
              <a:gd name="connsiteY7" fmla="*/ 511147 h 1846333"/>
              <a:gd name="connsiteX8" fmla="*/ 1537487 w 3131618"/>
              <a:gd name="connsiteY8" fmla="*/ 155097 h 1846333"/>
              <a:gd name="connsiteX9" fmla="*/ 1545579 w 3131618"/>
              <a:gd name="connsiteY9" fmla="*/ 25625 h 1846333"/>
              <a:gd name="connsiteX10" fmla="*/ 1901629 w 3131618"/>
              <a:gd name="connsiteY10" fmla="*/ 1349 h 1846333"/>
              <a:gd name="connsiteX11" fmla="*/ 2290046 w 3131618"/>
              <a:gd name="connsiteY11" fmla="*/ 33717 h 1846333"/>
              <a:gd name="connsiteX12" fmla="*/ 2459979 w 3131618"/>
              <a:gd name="connsiteY12" fmla="*/ 82269 h 1846333"/>
              <a:gd name="connsiteX13" fmla="*/ 2727016 w 3131618"/>
              <a:gd name="connsiteY13" fmla="*/ 171281 h 1846333"/>
              <a:gd name="connsiteX14" fmla="*/ 2994053 w 3131618"/>
              <a:gd name="connsiteY14" fmla="*/ 147005 h 1846333"/>
              <a:gd name="connsiteX15" fmla="*/ 3034514 w 3131618"/>
              <a:gd name="connsiteY15" fmla="*/ 341214 h 1846333"/>
              <a:gd name="connsiteX16" fmla="*/ 3115434 w 3131618"/>
              <a:gd name="connsiteY16" fmla="*/ 988577 h 1846333"/>
              <a:gd name="connsiteX17" fmla="*/ 3115434 w 3131618"/>
              <a:gd name="connsiteY17" fmla="*/ 1555019 h 1846333"/>
              <a:gd name="connsiteX18" fmla="*/ 2678464 w 3131618"/>
              <a:gd name="connsiteY18" fmla="*/ 1587387 h 1846333"/>
              <a:gd name="connsiteX19" fmla="*/ 2492347 w 3131618"/>
              <a:gd name="connsiteY19" fmla="*/ 1522651 h 1846333"/>
              <a:gd name="connsiteX20" fmla="*/ 2160574 w 3131618"/>
              <a:gd name="connsiteY20" fmla="*/ 1433639 h 1846333"/>
              <a:gd name="connsiteX21" fmla="*/ 1877353 w 3131618"/>
              <a:gd name="connsiteY21" fmla="*/ 1466007 h 1846333"/>
              <a:gd name="connsiteX22" fmla="*/ 1488935 w 3131618"/>
              <a:gd name="connsiteY22" fmla="*/ 1482191 h 1846333"/>
              <a:gd name="connsiteX23" fmla="*/ 1472751 w 3131618"/>
              <a:gd name="connsiteY23" fmla="*/ 1077589 h 1846333"/>
              <a:gd name="connsiteX24" fmla="*/ 1051965 w 3131618"/>
              <a:gd name="connsiteY24" fmla="*/ 964301 h 1846333"/>
              <a:gd name="connsiteX25" fmla="*/ 542167 w 3131618"/>
              <a:gd name="connsiteY25" fmla="*/ 1109957 h 1846333"/>
              <a:gd name="connsiteX26" fmla="*/ 493614 w 3131618"/>
              <a:gd name="connsiteY26" fmla="*/ 1352718 h 1846333"/>
              <a:gd name="connsiteX27" fmla="*/ 760652 w 3131618"/>
              <a:gd name="connsiteY27" fmla="*/ 1482191 h 1846333"/>
              <a:gd name="connsiteX28" fmla="*/ 768744 w 3131618"/>
              <a:gd name="connsiteY28" fmla="*/ 1716860 h 1846333"/>
              <a:gd name="connsiteX29" fmla="*/ 768744 w 3131618"/>
              <a:gd name="connsiteY29" fmla="*/ 1716860 h 1846333"/>
              <a:gd name="connsiteX30" fmla="*/ 663547 w 3131618"/>
              <a:gd name="connsiteY30" fmla="*/ 1830149 h 1846333"/>
              <a:gd name="connsiteX31" fmla="*/ 299406 w 3131618"/>
              <a:gd name="connsiteY31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849664 w 3131618"/>
              <a:gd name="connsiteY4" fmla="*/ 632527 h 1846333"/>
              <a:gd name="connsiteX5" fmla="*/ 1359462 w 3131618"/>
              <a:gd name="connsiteY5" fmla="*/ 640619 h 1846333"/>
              <a:gd name="connsiteX6" fmla="*/ 1505119 w 3131618"/>
              <a:gd name="connsiteY6" fmla="*/ 511147 h 1846333"/>
              <a:gd name="connsiteX7" fmla="*/ 1537487 w 3131618"/>
              <a:gd name="connsiteY7" fmla="*/ 155097 h 1846333"/>
              <a:gd name="connsiteX8" fmla="*/ 1545579 w 3131618"/>
              <a:gd name="connsiteY8" fmla="*/ 25625 h 1846333"/>
              <a:gd name="connsiteX9" fmla="*/ 1901629 w 3131618"/>
              <a:gd name="connsiteY9" fmla="*/ 1349 h 1846333"/>
              <a:gd name="connsiteX10" fmla="*/ 2290046 w 3131618"/>
              <a:gd name="connsiteY10" fmla="*/ 33717 h 1846333"/>
              <a:gd name="connsiteX11" fmla="*/ 2459979 w 3131618"/>
              <a:gd name="connsiteY11" fmla="*/ 82269 h 1846333"/>
              <a:gd name="connsiteX12" fmla="*/ 2727016 w 3131618"/>
              <a:gd name="connsiteY12" fmla="*/ 171281 h 1846333"/>
              <a:gd name="connsiteX13" fmla="*/ 2994053 w 3131618"/>
              <a:gd name="connsiteY13" fmla="*/ 147005 h 1846333"/>
              <a:gd name="connsiteX14" fmla="*/ 3034514 w 3131618"/>
              <a:gd name="connsiteY14" fmla="*/ 341214 h 1846333"/>
              <a:gd name="connsiteX15" fmla="*/ 3115434 w 3131618"/>
              <a:gd name="connsiteY15" fmla="*/ 988577 h 1846333"/>
              <a:gd name="connsiteX16" fmla="*/ 3115434 w 3131618"/>
              <a:gd name="connsiteY16" fmla="*/ 1555019 h 1846333"/>
              <a:gd name="connsiteX17" fmla="*/ 2678464 w 3131618"/>
              <a:gd name="connsiteY17" fmla="*/ 1587387 h 1846333"/>
              <a:gd name="connsiteX18" fmla="*/ 2492347 w 3131618"/>
              <a:gd name="connsiteY18" fmla="*/ 1522651 h 1846333"/>
              <a:gd name="connsiteX19" fmla="*/ 2160574 w 3131618"/>
              <a:gd name="connsiteY19" fmla="*/ 1433639 h 1846333"/>
              <a:gd name="connsiteX20" fmla="*/ 1877353 w 3131618"/>
              <a:gd name="connsiteY20" fmla="*/ 1466007 h 1846333"/>
              <a:gd name="connsiteX21" fmla="*/ 1488935 w 3131618"/>
              <a:gd name="connsiteY21" fmla="*/ 1482191 h 1846333"/>
              <a:gd name="connsiteX22" fmla="*/ 1472751 w 3131618"/>
              <a:gd name="connsiteY22" fmla="*/ 1077589 h 1846333"/>
              <a:gd name="connsiteX23" fmla="*/ 1051965 w 3131618"/>
              <a:gd name="connsiteY23" fmla="*/ 964301 h 1846333"/>
              <a:gd name="connsiteX24" fmla="*/ 542167 w 3131618"/>
              <a:gd name="connsiteY24" fmla="*/ 1109957 h 1846333"/>
              <a:gd name="connsiteX25" fmla="*/ 493614 w 3131618"/>
              <a:gd name="connsiteY25" fmla="*/ 1352718 h 1846333"/>
              <a:gd name="connsiteX26" fmla="*/ 760652 w 3131618"/>
              <a:gd name="connsiteY26" fmla="*/ 1482191 h 1846333"/>
              <a:gd name="connsiteX27" fmla="*/ 768744 w 3131618"/>
              <a:gd name="connsiteY27" fmla="*/ 1716860 h 1846333"/>
              <a:gd name="connsiteX28" fmla="*/ 768744 w 3131618"/>
              <a:gd name="connsiteY28" fmla="*/ 1716860 h 1846333"/>
              <a:gd name="connsiteX29" fmla="*/ 663547 w 3131618"/>
              <a:gd name="connsiteY29" fmla="*/ 1830149 h 1846333"/>
              <a:gd name="connsiteX30" fmla="*/ 299406 w 3131618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41809 w 3052046"/>
              <a:gd name="connsiteY3" fmla="*/ 478779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107599 w 3052046"/>
              <a:gd name="connsiteY3" fmla="*/ 524982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47444 w 3052046"/>
              <a:gd name="connsiteY11" fmla="*/ 171281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2987919 w 3052046"/>
              <a:gd name="connsiteY14" fmla="*/ 1029038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598892 w 2994662"/>
              <a:gd name="connsiteY16" fmla="*/ 1587387 h 1846333"/>
              <a:gd name="connsiteX17" fmla="*/ 2412775 w 2994662"/>
              <a:gd name="connsiteY17" fmla="*/ 1522651 h 1846333"/>
              <a:gd name="connsiteX18" fmla="*/ 2081002 w 2994662"/>
              <a:gd name="connsiteY18" fmla="*/ 1433639 h 1846333"/>
              <a:gd name="connsiteX19" fmla="*/ 1797781 w 2994662"/>
              <a:gd name="connsiteY19" fmla="*/ 1466007 h 1846333"/>
              <a:gd name="connsiteX20" fmla="*/ 1409363 w 2994662"/>
              <a:gd name="connsiteY20" fmla="*/ 1482191 h 1846333"/>
              <a:gd name="connsiteX21" fmla="*/ 1393179 w 2994662"/>
              <a:gd name="connsiteY21" fmla="*/ 1077589 h 1846333"/>
              <a:gd name="connsiteX22" fmla="*/ 972393 w 2994662"/>
              <a:gd name="connsiteY22" fmla="*/ 964301 h 1846333"/>
              <a:gd name="connsiteX23" fmla="*/ 462595 w 2994662"/>
              <a:gd name="connsiteY23" fmla="*/ 1109957 h 1846333"/>
              <a:gd name="connsiteX24" fmla="*/ 414042 w 2994662"/>
              <a:gd name="connsiteY24" fmla="*/ 1352718 h 1846333"/>
              <a:gd name="connsiteX25" fmla="*/ 681080 w 2994662"/>
              <a:gd name="connsiteY25" fmla="*/ 1482191 h 1846333"/>
              <a:gd name="connsiteX26" fmla="*/ 689172 w 2994662"/>
              <a:gd name="connsiteY26" fmla="*/ 1716860 h 1846333"/>
              <a:gd name="connsiteX27" fmla="*/ 689172 w 2994662"/>
              <a:gd name="connsiteY27" fmla="*/ 1716860 h 1846333"/>
              <a:gd name="connsiteX28" fmla="*/ 583975 w 2994662"/>
              <a:gd name="connsiteY28" fmla="*/ 1830149 h 1846333"/>
              <a:gd name="connsiteX29" fmla="*/ 219834 w 2994662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412775 w 2994662"/>
              <a:gd name="connsiteY16" fmla="*/ 1522651 h 1846333"/>
              <a:gd name="connsiteX17" fmla="*/ 2081002 w 2994662"/>
              <a:gd name="connsiteY17" fmla="*/ 1433639 h 1846333"/>
              <a:gd name="connsiteX18" fmla="*/ 1797781 w 2994662"/>
              <a:gd name="connsiteY18" fmla="*/ 1466007 h 1846333"/>
              <a:gd name="connsiteX19" fmla="*/ 1409363 w 2994662"/>
              <a:gd name="connsiteY19" fmla="*/ 1482191 h 1846333"/>
              <a:gd name="connsiteX20" fmla="*/ 1393179 w 2994662"/>
              <a:gd name="connsiteY20" fmla="*/ 1077589 h 1846333"/>
              <a:gd name="connsiteX21" fmla="*/ 972393 w 2994662"/>
              <a:gd name="connsiteY21" fmla="*/ 964301 h 1846333"/>
              <a:gd name="connsiteX22" fmla="*/ 462595 w 2994662"/>
              <a:gd name="connsiteY22" fmla="*/ 1109957 h 1846333"/>
              <a:gd name="connsiteX23" fmla="*/ 414042 w 2994662"/>
              <a:gd name="connsiteY23" fmla="*/ 1352718 h 1846333"/>
              <a:gd name="connsiteX24" fmla="*/ 681080 w 2994662"/>
              <a:gd name="connsiteY24" fmla="*/ 1482191 h 1846333"/>
              <a:gd name="connsiteX25" fmla="*/ 689172 w 2994662"/>
              <a:gd name="connsiteY25" fmla="*/ 1716860 h 1846333"/>
              <a:gd name="connsiteX26" fmla="*/ 689172 w 2994662"/>
              <a:gd name="connsiteY26" fmla="*/ 1716860 h 1846333"/>
              <a:gd name="connsiteX27" fmla="*/ 583975 w 2994662"/>
              <a:gd name="connsiteY27" fmla="*/ 1830149 h 1846333"/>
              <a:gd name="connsiteX28" fmla="*/ 219834 w 2994662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081002 w 3004103"/>
              <a:gd name="connsiteY17" fmla="*/ 1433639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741006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184243 w 2968512"/>
              <a:gd name="connsiteY0" fmla="*/ 1846333 h 1854843"/>
              <a:gd name="connsiteX1" fmla="*/ 72008 w 2968512"/>
              <a:gd name="connsiteY1" fmla="*/ 1821126 h 1854843"/>
              <a:gd name="connsiteX2" fmla="*/ 0 w 2968512"/>
              <a:gd name="connsiteY2" fmla="*/ 741006 h 1854843"/>
              <a:gd name="connsiteX3" fmla="*/ 360040 w 2968512"/>
              <a:gd name="connsiteY3" fmla="*/ 596990 h 1854843"/>
              <a:gd name="connsiteX4" fmla="*/ 1244299 w 2968512"/>
              <a:gd name="connsiteY4" fmla="*/ 640619 h 1854843"/>
              <a:gd name="connsiteX5" fmla="*/ 1389956 w 2968512"/>
              <a:gd name="connsiteY5" fmla="*/ 511147 h 1854843"/>
              <a:gd name="connsiteX6" fmla="*/ 1422324 w 2968512"/>
              <a:gd name="connsiteY6" fmla="*/ 155097 h 1854843"/>
              <a:gd name="connsiteX7" fmla="*/ 1430416 w 2968512"/>
              <a:gd name="connsiteY7" fmla="*/ 25625 h 1854843"/>
              <a:gd name="connsiteX8" fmla="*/ 1786466 w 2968512"/>
              <a:gd name="connsiteY8" fmla="*/ 1349 h 1854843"/>
              <a:gd name="connsiteX9" fmla="*/ 2174883 w 2968512"/>
              <a:gd name="connsiteY9" fmla="*/ 33717 h 1854843"/>
              <a:gd name="connsiteX10" fmla="*/ 2344816 w 2968512"/>
              <a:gd name="connsiteY10" fmla="*/ 82269 h 1854843"/>
              <a:gd name="connsiteX11" fmla="*/ 2664296 w 2968512"/>
              <a:gd name="connsiteY11" fmla="*/ 92934 h 1854843"/>
              <a:gd name="connsiteX12" fmla="*/ 2878890 w 2968512"/>
              <a:gd name="connsiteY12" fmla="*/ 147005 h 1854843"/>
              <a:gd name="connsiteX13" fmla="*/ 2919351 w 2968512"/>
              <a:gd name="connsiteY13" fmla="*/ 341214 h 1854843"/>
              <a:gd name="connsiteX14" fmla="*/ 2952328 w 2968512"/>
              <a:gd name="connsiteY14" fmla="*/ 1029038 h 1854843"/>
              <a:gd name="connsiteX15" fmla="*/ 2952328 w 2968512"/>
              <a:gd name="connsiteY15" fmla="*/ 1533094 h 1854843"/>
              <a:gd name="connsiteX16" fmla="*/ 2377184 w 2968512"/>
              <a:gd name="connsiteY16" fmla="*/ 1522651 h 1854843"/>
              <a:gd name="connsiteX17" fmla="*/ 2088232 w 2968512"/>
              <a:gd name="connsiteY17" fmla="*/ 1461086 h 1854843"/>
              <a:gd name="connsiteX18" fmla="*/ 1762190 w 2968512"/>
              <a:gd name="connsiteY18" fmla="*/ 1466007 h 1854843"/>
              <a:gd name="connsiteX19" fmla="*/ 1373772 w 2968512"/>
              <a:gd name="connsiteY19" fmla="*/ 1482191 h 1854843"/>
              <a:gd name="connsiteX20" fmla="*/ 1368152 w 2968512"/>
              <a:gd name="connsiteY20" fmla="*/ 1029038 h 1854843"/>
              <a:gd name="connsiteX21" fmla="*/ 1008112 w 2968512"/>
              <a:gd name="connsiteY21" fmla="*/ 1029038 h 1854843"/>
              <a:gd name="connsiteX22" fmla="*/ 360040 w 2968512"/>
              <a:gd name="connsiteY22" fmla="*/ 1029038 h 1854843"/>
              <a:gd name="connsiteX23" fmla="*/ 360040 w 2968512"/>
              <a:gd name="connsiteY23" fmla="*/ 1461086 h 1854843"/>
              <a:gd name="connsiteX24" fmla="*/ 648072 w 2968512"/>
              <a:gd name="connsiteY24" fmla="*/ 1533094 h 1854843"/>
              <a:gd name="connsiteX25" fmla="*/ 653581 w 2968512"/>
              <a:gd name="connsiteY25" fmla="*/ 1716860 h 1854843"/>
              <a:gd name="connsiteX26" fmla="*/ 653581 w 2968512"/>
              <a:gd name="connsiteY26" fmla="*/ 1716860 h 1854843"/>
              <a:gd name="connsiteX27" fmla="*/ 548384 w 2968512"/>
              <a:gd name="connsiteY27" fmla="*/ 1830149 h 1854843"/>
              <a:gd name="connsiteX28" fmla="*/ 184243 w 2968512"/>
              <a:gd name="connsiteY28" fmla="*/ 1846333 h 1854843"/>
              <a:gd name="connsiteX0" fmla="*/ 548384 w 2968512"/>
              <a:gd name="connsiteY0" fmla="*/ 1830149 h 2002650"/>
              <a:gd name="connsiteX1" fmla="*/ 72008 w 2968512"/>
              <a:gd name="connsiteY1" fmla="*/ 1821126 h 2002650"/>
              <a:gd name="connsiteX2" fmla="*/ 0 w 2968512"/>
              <a:gd name="connsiteY2" fmla="*/ 741006 h 2002650"/>
              <a:gd name="connsiteX3" fmla="*/ 360040 w 2968512"/>
              <a:gd name="connsiteY3" fmla="*/ 596990 h 2002650"/>
              <a:gd name="connsiteX4" fmla="*/ 1244299 w 2968512"/>
              <a:gd name="connsiteY4" fmla="*/ 640619 h 2002650"/>
              <a:gd name="connsiteX5" fmla="*/ 1389956 w 2968512"/>
              <a:gd name="connsiteY5" fmla="*/ 511147 h 2002650"/>
              <a:gd name="connsiteX6" fmla="*/ 1422324 w 2968512"/>
              <a:gd name="connsiteY6" fmla="*/ 155097 h 2002650"/>
              <a:gd name="connsiteX7" fmla="*/ 1430416 w 2968512"/>
              <a:gd name="connsiteY7" fmla="*/ 25625 h 2002650"/>
              <a:gd name="connsiteX8" fmla="*/ 1786466 w 2968512"/>
              <a:gd name="connsiteY8" fmla="*/ 1349 h 2002650"/>
              <a:gd name="connsiteX9" fmla="*/ 2174883 w 2968512"/>
              <a:gd name="connsiteY9" fmla="*/ 33717 h 2002650"/>
              <a:gd name="connsiteX10" fmla="*/ 2344816 w 2968512"/>
              <a:gd name="connsiteY10" fmla="*/ 82269 h 2002650"/>
              <a:gd name="connsiteX11" fmla="*/ 2664296 w 2968512"/>
              <a:gd name="connsiteY11" fmla="*/ 92934 h 2002650"/>
              <a:gd name="connsiteX12" fmla="*/ 2878890 w 2968512"/>
              <a:gd name="connsiteY12" fmla="*/ 147005 h 2002650"/>
              <a:gd name="connsiteX13" fmla="*/ 2919351 w 2968512"/>
              <a:gd name="connsiteY13" fmla="*/ 341214 h 2002650"/>
              <a:gd name="connsiteX14" fmla="*/ 2952328 w 2968512"/>
              <a:gd name="connsiteY14" fmla="*/ 1029038 h 2002650"/>
              <a:gd name="connsiteX15" fmla="*/ 2952328 w 2968512"/>
              <a:gd name="connsiteY15" fmla="*/ 1533094 h 2002650"/>
              <a:gd name="connsiteX16" fmla="*/ 2377184 w 2968512"/>
              <a:gd name="connsiteY16" fmla="*/ 1522651 h 2002650"/>
              <a:gd name="connsiteX17" fmla="*/ 2088232 w 2968512"/>
              <a:gd name="connsiteY17" fmla="*/ 1461086 h 2002650"/>
              <a:gd name="connsiteX18" fmla="*/ 1762190 w 2968512"/>
              <a:gd name="connsiteY18" fmla="*/ 1466007 h 2002650"/>
              <a:gd name="connsiteX19" fmla="*/ 1373772 w 2968512"/>
              <a:gd name="connsiteY19" fmla="*/ 1482191 h 2002650"/>
              <a:gd name="connsiteX20" fmla="*/ 1368152 w 2968512"/>
              <a:gd name="connsiteY20" fmla="*/ 1029038 h 2002650"/>
              <a:gd name="connsiteX21" fmla="*/ 1008112 w 2968512"/>
              <a:gd name="connsiteY21" fmla="*/ 1029038 h 2002650"/>
              <a:gd name="connsiteX22" fmla="*/ 360040 w 2968512"/>
              <a:gd name="connsiteY22" fmla="*/ 1029038 h 2002650"/>
              <a:gd name="connsiteX23" fmla="*/ 360040 w 2968512"/>
              <a:gd name="connsiteY23" fmla="*/ 1461086 h 2002650"/>
              <a:gd name="connsiteX24" fmla="*/ 648072 w 2968512"/>
              <a:gd name="connsiteY24" fmla="*/ 1533094 h 2002650"/>
              <a:gd name="connsiteX25" fmla="*/ 653581 w 2968512"/>
              <a:gd name="connsiteY25" fmla="*/ 1716860 h 2002650"/>
              <a:gd name="connsiteX26" fmla="*/ 653581 w 2968512"/>
              <a:gd name="connsiteY26" fmla="*/ 1716860 h 2002650"/>
              <a:gd name="connsiteX27" fmla="*/ 548384 w 2968512"/>
              <a:gd name="connsiteY27" fmla="*/ 1830149 h 2002650"/>
              <a:gd name="connsiteX0" fmla="*/ 653581 w 2968512"/>
              <a:gd name="connsiteY0" fmla="*/ 1716860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53581 w 2968512"/>
              <a:gd name="connsiteY26" fmla="*/ 1716860 h 1983768"/>
              <a:gd name="connsiteX0" fmla="*/ 648071 w 2968512"/>
              <a:gd name="connsiteY0" fmla="*/ 1821125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48071 w 2968512"/>
              <a:gd name="connsiteY26" fmla="*/ 1821125 h 1983768"/>
              <a:gd name="connsiteX0" fmla="*/ 648071 w 2968512"/>
              <a:gd name="connsiteY0" fmla="*/ 1819776 h 1982419"/>
              <a:gd name="connsiteX1" fmla="*/ 72008 w 2968512"/>
              <a:gd name="connsiteY1" fmla="*/ 1819777 h 1982419"/>
              <a:gd name="connsiteX2" fmla="*/ 0 w 2968512"/>
              <a:gd name="connsiteY2" fmla="*/ 739657 h 1982419"/>
              <a:gd name="connsiteX3" fmla="*/ 360040 w 2968512"/>
              <a:gd name="connsiteY3" fmla="*/ 595641 h 1982419"/>
              <a:gd name="connsiteX4" fmla="*/ 1244299 w 2968512"/>
              <a:gd name="connsiteY4" fmla="*/ 639270 h 1982419"/>
              <a:gd name="connsiteX5" fmla="*/ 1389956 w 2968512"/>
              <a:gd name="connsiteY5" fmla="*/ 509798 h 1982419"/>
              <a:gd name="connsiteX6" fmla="*/ 1422324 w 2968512"/>
              <a:gd name="connsiteY6" fmla="*/ 153748 h 1982419"/>
              <a:gd name="connsiteX7" fmla="*/ 1786466 w 2968512"/>
              <a:gd name="connsiteY7" fmla="*/ 0 h 1982419"/>
              <a:gd name="connsiteX8" fmla="*/ 2174883 w 2968512"/>
              <a:gd name="connsiteY8" fmla="*/ 32368 h 1982419"/>
              <a:gd name="connsiteX9" fmla="*/ 2344816 w 2968512"/>
              <a:gd name="connsiteY9" fmla="*/ 80920 h 1982419"/>
              <a:gd name="connsiteX10" fmla="*/ 2664296 w 2968512"/>
              <a:gd name="connsiteY10" fmla="*/ 91585 h 1982419"/>
              <a:gd name="connsiteX11" fmla="*/ 2878890 w 2968512"/>
              <a:gd name="connsiteY11" fmla="*/ 145656 h 1982419"/>
              <a:gd name="connsiteX12" fmla="*/ 2919351 w 2968512"/>
              <a:gd name="connsiteY12" fmla="*/ 339865 h 1982419"/>
              <a:gd name="connsiteX13" fmla="*/ 2952328 w 2968512"/>
              <a:gd name="connsiteY13" fmla="*/ 1027689 h 1982419"/>
              <a:gd name="connsiteX14" fmla="*/ 2952328 w 2968512"/>
              <a:gd name="connsiteY14" fmla="*/ 1531745 h 1982419"/>
              <a:gd name="connsiteX15" fmla="*/ 2377184 w 2968512"/>
              <a:gd name="connsiteY15" fmla="*/ 1521302 h 1982419"/>
              <a:gd name="connsiteX16" fmla="*/ 2088232 w 2968512"/>
              <a:gd name="connsiteY16" fmla="*/ 1459737 h 1982419"/>
              <a:gd name="connsiteX17" fmla="*/ 1762190 w 2968512"/>
              <a:gd name="connsiteY17" fmla="*/ 1464658 h 1982419"/>
              <a:gd name="connsiteX18" fmla="*/ 1373772 w 2968512"/>
              <a:gd name="connsiteY18" fmla="*/ 1480842 h 1982419"/>
              <a:gd name="connsiteX19" fmla="*/ 1368152 w 2968512"/>
              <a:gd name="connsiteY19" fmla="*/ 1027689 h 1982419"/>
              <a:gd name="connsiteX20" fmla="*/ 1008112 w 2968512"/>
              <a:gd name="connsiteY20" fmla="*/ 1027689 h 1982419"/>
              <a:gd name="connsiteX21" fmla="*/ 360040 w 2968512"/>
              <a:gd name="connsiteY21" fmla="*/ 1027689 h 1982419"/>
              <a:gd name="connsiteX22" fmla="*/ 360040 w 2968512"/>
              <a:gd name="connsiteY22" fmla="*/ 1459737 h 1982419"/>
              <a:gd name="connsiteX23" fmla="*/ 648072 w 2968512"/>
              <a:gd name="connsiteY23" fmla="*/ 1531745 h 1982419"/>
              <a:gd name="connsiteX24" fmla="*/ 653581 w 2968512"/>
              <a:gd name="connsiteY24" fmla="*/ 1715511 h 1982419"/>
              <a:gd name="connsiteX25" fmla="*/ 648071 w 2968512"/>
              <a:gd name="connsiteY25" fmla="*/ 1819776 h 1982419"/>
              <a:gd name="connsiteX0" fmla="*/ 648071 w 2968512"/>
              <a:gd name="connsiteY0" fmla="*/ 1787408 h 1950051"/>
              <a:gd name="connsiteX1" fmla="*/ 72008 w 2968512"/>
              <a:gd name="connsiteY1" fmla="*/ 1787409 h 1950051"/>
              <a:gd name="connsiteX2" fmla="*/ 0 w 2968512"/>
              <a:gd name="connsiteY2" fmla="*/ 707289 h 1950051"/>
              <a:gd name="connsiteX3" fmla="*/ 360040 w 2968512"/>
              <a:gd name="connsiteY3" fmla="*/ 563273 h 1950051"/>
              <a:gd name="connsiteX4" fmla="*/ 1244299 w 2968512"/>
              <a:gd name="connsiteY4" fmla="*/ 606902 h 1950051"/>
              <a:gd name="connsiteX5" fmla="*/ 1389956 w 2968512"/>
              <a:gd name="connsiteY5" fmla="*/ 477430 h 1950051"/>
              <a:gd name="connsiteX6" fmla="*/ 1422324 w 2968512"/>
              <a:gd name="connsiteY6" fmla="*/ 121380 h 1950051"/>
              <a:gd name="connsiteX7" fmla="*/ 2174883 w 2968512"/>
              <a:gd name="connsiteY7" fmla="*/ 0 h 1950051"/>
              <a:gd name="connsiteX8" fmla="*/ 2344816 w 2968512"/>
              <a:gd name="connsiteY8" fmla="*/ 48552 h 1950051"/>
              <a:gd name="connsiteX9" fmla="*/ 2664296 w 2968512"/>
              <a:gd name="connsiteY9" fmla="*/ 59217 h 1950051"/>
              <a:gd name="connsiteX10" fmla="*/ 2878890 w 2968512"/>
              <a:gd name="connsiteY10" fmla="*/ 113288 h 1950051"/>
              <a:gd name="connsiteX11" fmla="*/ 2919351 w 2968512"/>
              <a:gd name="connsiteY11" fmla="*/ 307497 h 1950051"/>
              <a:gd name="connsiteX12" fmla="*/ 2952328 w 2968512"/>
              <a:gd name="connsiteY12" fmla="*/ 995321 h 1950051"/>
              <a:gd name="connsiteX13" fmla="*/ 2952328 w 2968512"/>
              <a:gd name="connsiteY13" fmla="*/ 1499377 h 1950051"/>
              <a:gd name="connsiteX14" fmla="*/ 2377184 w 2968512"/>
              <a:gd name="connsiteY14" fmla="*/ 1488934 h 1950051"/>
              <a:gd name="connsiteX15" fmla="*/ 2088232 w 2968512"/>
              <a:gd name="connsiteY15" fmla="*/ 1427369 h 1950051"/>
              <a:gd name="connsiteX16" fmla="*/ 1762190 w 2968512"/>
              <a:gd name="connsiteY16" fmla="*/ 1432290 h 1950051"/>
              <a:gd name="connsiteX17" fmla="*/ 1373772 w 2968512"/>
              <a:gd name="connsiteY17" fmla="*/ 1448474 h 1950051"/>
              <a:gd name="connsiteX18" fmla="*/ 1368152 w 2968512"/>
              <a:gd name="connsiteY18" fmla="*/ 995321 h 1950051"/>
              <a:gd name="connsiteX19" fmla="*/ 1008112 w 2968512"/>
              <a:gd name="connsiteY19" fmla="*/ 995321 h 1950051"/>
              <a:gd name="connsiteX20" fmla="*/ 360040 w 2968512"/>
              <a:gd name="connsiteY20" fmla="*/ 995321 h 1950051"/>
              <a:gd name="connsiteX21" fmla="*/ 360040 w 2968512"/>
              <a:gd name="connsiteY21" fmla="*/ 1427369 h 1950051"/>
              <a:gd name="connsiteX22" fmla="*/ 648072 w 2968512"/>
              <a:gd name="connsiteY22" fmla="*/ 1499377 h 1950051"/>
              <a:gd name="connsiteX23" fmla="*/ 653581 w 2968512"/>
              <a:gd name="connsiteY23" fmla="*/ 1683143 h 1950051"/>
              <a:gd name="connsiteX24" fmla="*/ 648071 w 2968512"/>
              <a:gd name="connsiteY24" fmla="*/ 1787408 h 1950051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360040 w 2968512"/>
              <a:gd name="connsiteY3" fmla="*/ 514721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440159 w 2968512"/>
              <a:gd name="connsiteY16" fmla="*/ 1378816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1"/>
              <a:gd name="connsiteY0" fmla="*/ 1738856 h 1901499"/>
              <a:gd name="connsiteX1" fmla="*/ 72008 w 2968511"/>
              <a:gd name="connsiteY1" fmla="*/ 1738857 h 1901499"/>
              <a:gd name="connsiteX2" fmla="*/ 0 w 2968511"/>
              <a:gd name="connsiteY2" fmla="*/ 658737 h 1901499"/>
              <a:gd name="connsiteX3" fmla="*/ 792087 w 2968511"/>
              <a:gd name="connsiteY3" fmla="*/ 586728 h 1901499"/>
              <a:gd name="connsiteX4" fmla="*/ 1244299 w 2968511"/>
              <a:gd name="connsiteY4" fmla="*/ 558350 h 1901499"/>
              <a:gd name="connsiteX5" fmla="*/ 1440159 w 2968511"/>
              <a:gd name="connsiteY5" fmla="*/ 442712 h 1901499"/>
              <a:gd name="connsiteX6" fmla="*/ 1422324 w 2968511"/>
              <a:gd name="connsiteY6" fmla="*/ 72828 h 1901499"/>
              <a:gd name="connsiteX7" fmla="*/ 2344816 w 2968511"/>
              <a:gd name="connsiteY7" fmla="*/ 0 h 1901499"/>
              <a:gd name="connsiteX8" fmla="*/ 2664296 w 2968511"/>
              <a:gd name="connsiteY8" fmla="*/ 10665 h 1901499"/>
              <a:gd name="connsiteX9" fmla="*/ 2878890 w 2968511"/>
              <a:gd name="connsiteY9" fmla="*/ 64736 h 1901499"/>
              <a:gd name="connsiteX10" fmla="*/ 2919351 w 2968511"/>
              <a:gd name="connsiteY10" fmla="*/ 258945 h 1901499"/>
              <a:gd name="connsiteX11" fmla="*/ 2952328 w 2968511"/>
              <a:gd name="connsiteY11" fmla="*/ 946769 h 1901499"/>
              <a:gd name="connsiteX12" fmla="*/ 2952327 w 2968511"/>
              <a:gd name="connsiteY12" fmla="*/ 1450824 h 1901499"/>
              <a:gd name="connsiteX13" fmla="*/ 2377184 w 2968511"/>
              <a:gd name="connsiteY13" fmla="*/ 1440382 h 1901499"/>
              <a:gd name="connsiteX14" fmla="*/ 2088232 w 2968511"/>
              <a:gd name="connsiteY14" fmla="*/ 1378817 h 1901499"/>
              <a:gd name="connsiteX15" fmla="*/ 1762190 w 2968511"/>
              <a:gd name="connsiteY15" fmla="*/ 1383738 h 1901499"/>
              <a:gd name="connsiteX16" fmla="*/ 1440159 w 2968511"/>
              <a:gd name="connsiteY16" fmla="*/ 1378816 h 1901499"/>
              <a:gd name="connsiteX17" fmla="*/ 1440159 w 2968511"/>
              <a:gd name="connsiteY17" fmla="*/ 946768 h 1901499"/>
              <a:gd name="connsiteX18" fmla="*/ 1008112 w 2968511"/>
              <a:gd name="connsiteY18" fmla="*/ 946769 h 1901499"/>
              <a:gd name="connsiteX19" fmla="*/ 360040 w 2968511"/>
              <a:gd name="connsiteY19" fmla="*/ 946769 h 1901499"/>
              <a:gd name="connsiteX20" fmla="*/ 360040 w 2968511"/>
              <a:gd name="connsiteY20" fmla="*/ 1378817 h 1901499"/>
              <a:gd name="connsiteX21" fmla="*/ 648072 w 2968511"/>
              <a:gd name="connsiteY21" fmla="*/ 1450825 h 1901499"/>
              <a:gd name="connsiteX22" fmla="*/ 653581 w 2968511"/>
              <a:gd name="connsiteY22" fmla="*/ 1634591 h 1901499"/>
              <a:gd name="connsiteX23" fmla="*/ 648071 w 2968511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184" h="1901499">
                <a:moveTo>
                  <a:pt x="648071" y="1738856"/>
                </a:moveTo>
                <a:cubicBezTo>
                  <a:pt x="551142" y="1756234"/>
                  <a:pt x="180938" y="1901499"/>
                  <a:pt x="72008" y="1738857"/>
                </a:cubicBezTo>
                <a:cubicBezTo>
                  <a:pt x="22107" y="1554089"/>
                  <a:pt x="1349" y="871827"/>
                  <a:pt x="0" y="658737"/>
                </a:cubicBezTo>
                <a:cubicBezTo>
                  <a:pt x="21579" y="576468"/>
                  <a:pt x="758370" y="632583"/>
                  <a:pt x="792087" y="586728"/>
                </a:cubicBezTo>
                <a:cubicBezTo>
                  <a:pt x="999470" y="581998"/>
                  <a:pt x="1072646" y="572657"/>
                  <a:pt x="1244299" y="558350"/>
                </a:cubicBezTo>
                <a:cubicBezTo>
                  <a:pt x="1353541" y="538120"/>
                  <a:pt x="1410488" y="523632"/>
                  <a:pt x="1440159" y="442712"/>
                </a:cubicBezTo>
                <a:cubicBezTo>
                  <a:pt x="1456343" y="372581"/>
                  <a:pt x="1415581" y="153748"/>
                  <a:pt x="1422324" y="72828"/>
                </a:cubicBezTo>
                <a:cubicBezTo>
                  <a:pt x="1581467" y="1348"/>
                  <a:pt x="2137821" y="10360"/>
                  <a:pt x="2344816" y="0"/>
                </a:cubicBezTo>
                <a:cubicBezTo>
                  <a:pt x="2417644" y="22927"/>
                  <a:pt x="2598211" y="1224"/>
                  <a:pt x="2664296" y="10665"/>
                </a:cubicBezTo>
                <a:cubicBezTo>
                  <a:pt x="2753308" y="21454"/>
                  <a:pt x="2827640" y="36414"/>
                  <a:pt x="2878890" y="64736"/>
                </a:cubicBezTo>
                <a:cubicBezTo>
                  <a:pt x="2900469" y="101150"/>
                  <a:pt x="2908562" y="183419"/>
                  <a:pt x="2919351" y="258945"/>
                </a:cubicBezTo>
                <a:cubicBezTo>
                  <a:pt x="2939581" y="399207"/>
                  <a:pt x="2938841" y="744468"/>
                  <a:pt x="2952328" y="946769"/>
                </a:cubicBezTo>
                <a:cubicBezTo>
                  <a:pt x="2959071" y="1069498"/>
                  <a:pt x="3048184" y="1368555"/>
                  <a:pt x="2952327" y="1450824"/>
                </a:cubicBezTo>
                <a:cubicBezTo>
                  <a:pt x="2856470" y="1533093"/>
                  <a:pt x="2516336" y="1468959"/>
                  <a:pt x="2377184" y="1440382"/>
                </a:cubicBezTo>
                <a:cubicBezTo>
                  <a:pt x="2290869" y="1414757"/>
                  <a:pt x="2190731" y="1388258"/>
                  <a:pt x="2088232" y="1378817"/>
                </a:cubicBezTo>
                <a:cubicBezTo>
                  <a:pt x="2003266" y="1377468"/>
                  <a:pt x="1856597" y="1379692"/>
                  <a:pt x="1762190" y="1383738"/>
                </a:cubicBezTo>
                <a:cubicBezTo>
                  <a:pt x="1650250" y="1391830"/>
                  <a:pt x="1508941" y="1374770"/>
                  <a:pt x="1440159" y="1378816"/>
                </a:cubicBezTo>
                <a:cubicBezTo>
                  <a:pt x="1438286" y="1227765"/>
                  <a:pt x="1442032" y="1097819"/>
                  <a:pt x="1440159" y="946768"/>
                </a:cubicBezTo>
                <a:cubicBezTo>
                  <a:pt x="1367331" y="860453"/>
                  <a:pt x="1188132" y="946769"/>
                  <a:pt x="1008112" y="946769"/>
                </a:cubicBezTo>
                <a:cubicBezTo>
                  <a:pt x="828092" y="946769"/>
                  <a:pt x="453098" y="882033"/>
                  <a:pt x="360040" y="946769"/>
                </a:cubicBezTo>
                <a:lnTo>
                  <a:pt x="360040" y="1378817"/>
                </a:lnTo>
                <a:cubicBezTo>
                  <a:pt x="396454" y="1440856"/>
                  <a:pt x="602217" y="1390135"/>
                  <a:pt x="648072" y="1450825"/>
                </a:cubicBezTo>
                <a:cubicBezTo>
                  <a:pt x="656164" y="1495331"/>
                  <a:pt x="652232" y="1595480"/>
                  <a:pt x="653581" y="1634591"/>
                </a:cubicBezTo>
                <a:lnTo>
                  <a:pt x="648071" y="1738856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8" name="Rett pil 57"/>
          <p:cNvCxnSpPr>
            <a:stCxn id="56" idx="3"/>
          </p:cNvCxnSpPr>
          <p:nvPr/>
        </p:nvCxnSpPr>
        <p:spPr>
          <a:xfrm>
            <a:off x="2499742" y="3887924"/>
            <a:ext cx="504056" cy="360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0" y="6876256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Corps HQ is in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and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protected</a:t>
            </a:r>
            <a:r>
              <a:rPr lang="nb-NO" sz="1400" dirty="0" smtClean="0"/>
              <a:t> </a:t>
            </a:r>
            <a:r>
              <a:rPr lang="nb-NO" sz="1400" dirty="0" smtClean="0"/>
              <a:t>by a SA6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All Corps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tents. </a:t>
            </a:r>
            <a:r>
              <a:rPr lang="nb-NO" sz="1400" dirty="0" err="1" smtClean="0"/>
              <a:t>Amount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vary</a:t>
            </a:r>
            <a:r>
              <a:rPr lang="nb-NO" sz="1400" dirty="0" smtClean="0"/>
              <a:t> </a:t>
            </a:r>
            <a:r>
              <a:rPr lang="nb-NO" sz="1400" dirty="0" err="1" smtClean="0"/>
              <a:t>but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as a </a:t>
            </a:r>
            <a:r>
              <a:rPr lang="nb-NO" sz="1400" dirty="0" err="1" smtClean="0"/>
              <a:t>minium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</a:t>
            </a:r>
            <a:r>
              <a:rPr lang="nb-NO" sz="1400" dirty="0" smtClean="0"/>
              <a:t> </a:t>
            </a:r>
            <a:r>
              <a:rPr lang="nb-NO" sz="1400" dirty="0" err="1" smtClean="0"/>
              <a:t>what</a:t>
            </a:r>
            <a:r>
              <a:rPr lang="nb-NO" sz="1400" dirty="0" smtClean="0"/>
              <a:t> is </a:t>
            </a:r>
            <a:r>
              <a:rPr lang="nb-NO" sz="1400" dirty="0" err="1" smtClean="0"/>
              <a:t>shown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this</a:t>
            </a:r>
            <a:r>
              <a:rPr lang="nb-NO" sz="1400" dirty="0" smtClean="0"/>
              <a:t> </a:t>
            </a:r>
            <a:r>
              <a:rPr lang="nb-NO" sz="1400" dirty="0" err="1" smtClean="0"/>
              <a:t>picture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36" name="TekstSylinder 3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Divison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9727"/>
            <a:ext cx="5143500" cy="43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Division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Brigade HQ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6607"/>
            <a:ext cx="5143500" cy="414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Brigade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</a:t>
            </a:r>
            <a:r>
              <a:rPr lang="nb-NO" dirty="0" smtClean="0"/>
              <a:t>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214560" y="29289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2214560" y="407193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214560" y="5214942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47886" y="30682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8" name="Rektangel 17">
            <a:hlinkClick r:id="rId5" action="ppaction://hlinksldjump"/>
          </p:cNvPr>
          <p:cNvSpPr/>
          <p:nvPr/>
        </p:nvSpPr>
        <p:spPr>
          <a:xfrm>
            <a:off x="500286" y="32206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0" y="5715570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3xMBT  Brigades:  </a:t>
            </a:r>
          </a:p>
          <a:p>
            <a:r>
              <a:rPr lang="nb-NO" sz="1200" dirty="0" smtClean="0"/>
              <a:t>243 MBT + 27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ZSU23/4 (or SA19)  + 36 SA19</a:t>
            </a:r>
          </a:p>
          <a:p>
            <a:r>
              <a:rPr lang="nb-NO" sz="1200" dirty="0" smtClean="0"/>
              <a:t>4x SA8 + 4x SA15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 </a:t>
            </a:r>
            <a:r>
              <a:rPr lang="nb-NO" sz="1200" dirty="0" err="1" smtClean="0"/>
              <a:t>xTransport</a:t>
            </a:r>
            <a:r>
              <a:rPr lang="nb-NO" sz="1200" dirty="0" smtClean="0"/>
              <a:t>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err="1" smtClean="0"/>
              <a:t>Fueltruck</a:t>
            </a:r>
            <a:r>
              <a:rPr lang="nb-NO" sz="1200" dirty="0" smtClean="0"/>
              <a:t> x 6 +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 x 6 +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 x 6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Version</a:t>
            </a:r>
            <a:r>
              <a:rPr lang="nb-NO" dirty="0" smtClean="0"/>
              <a:t> </a:t>
            </a:r>
            <a:r>
              <a:rPr lang="nb-NO" dirty="0" err="1" smtClean="0"/>
              <a:t>control</a:t>
            </a:r>
            <a:endParaRPr lang="nb-NO" dirty="0"/>
          </a:p>
        </p:txBody>
      </p:sp>
      <p:grpSp>
        <p:nvGrpSpPr>
          <p:cNvPr id="3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7" name="TekstSylinder 3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8"/>
          <a:ext cx="5143500" cy="7560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r>
                        <a:rPr lang="en-US" sz="1200" baseline="0" dirty="0" smtClean="0"/>
                        <a:t>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2020-04-25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Finished</a:t>
                      </a:r>
                      <a:r>
                        <a:rPr lang="en-US" sz="1200" baseline="0" dirty="0" smtClean="0"/>
                        <a:t> Air </a:t>
                      </a:r>
                      <a:r>
                        <a:rPr lang="en-US" sz="1200" baseline="0" dirty="0" err="1" smtClean="0"/>
                        <a:t>Defence</a:t>
                      </a:r>
                      <a:r>
                        <a:rPr lang="en-US" sz="1200" baseline="0" dirty="0" smtClean="0"/>
                        <a:t> Forces (ADF)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</a:t>
            </a:r>
            <a:r>
              <a:rPr lang="nb-NO" dirty="0" smtClean="0"/>
              <a:t>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Brigade:</a:t>
            </a:r>
          </a:p>
          <a:p>
            <a:r>
              <a:rPr lang="nb-NO" sz="1200" b="1" dirty="0" smtClean="0"/>
              <a:t>3xMBT BN :</a:t>
            </a:r>
          </a:p>
          <a:p>
            <a:r>
              <a:rPr lang="nb-NO" sz="1200" dirty="0" smtClean="0"/>
              <a:t>81 MBT+9 fueltrucks+9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 23/4  (or SA19)  </a:t>
            </a:r>
          </a:p>
          <a:p>
            <a:r>
              <a:rPr lang="nb-NO" sz="1200" dirty="0" smtClean="0"/>
              <a:t>12x SA19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8356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4572000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4716016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572412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3779912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3779912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1547664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9239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30682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32206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36" name="Gruppe 15"/>
          <p:cNvGrpSpPr/>
          <p:nvPr/>
        </p:nvGrpSpPr>
        <p:grpSpPr>
          <a:xfrm>
            <a:off x="275878" y="472440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e 15"/>
          <p:cNvGrpSpPr/>
          <p:nvPr/>
        </p:nvGrpSpPr>
        <p:grpSpPr>
          <a:xfrm>
            <a:off x="428278" y="4876800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2428860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Armor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857752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Armor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t="15626"/>
          <a:stretch>
            <a:fillRect/>
          </a:stretch>
        </p:blipFill>
        <p:spPr bwMode="auto">
          <a:xfrm>
            <a:off x="8037" y="7884368"/>
            <a:ext cx="166365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kstSylinder 39"/>
          <p:cNvSpPr txBox="1"/>
          <p:nvPr/>
        </p:nvSpPr>
        <p:spPr>
          <a:xfrm>
            <a:off x="46138" y="85777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T72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 t="25593"/>
          <a:stretch>
            <a:fillRect/>
          </a:stretch>
        </p:blipFill>
        <p:spPr bwMode="auto">
          <a:xfrm>
            <a:off x="1753792" y="7884368"/>
            <a:ext cx="165953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931716" y="861169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T80U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 t="11775"/>
          <a:stretch>
            <a:fillRect/>
          </a:stretch>
        </p:blipFill>
        <p:spPr bwMode="auto">
          <a:xfrm>
            <a:off x="3517950" y="7884368"/>
            <a:ext cx="16335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kstSylinder 48"/>
          <p:cNvSpPr txBox="1"/>
          <p:nvPr/>
        </p:nvSpPr>
        <p:spPr>
          <a:xfrm>
            <a:off x="3659908" y="85951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T90</a:t>
            </a:r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-92546" y="565212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3xMBTCompany:</a:t>
            </a:r>
          </a:p>
          <a:p>
            <a:r>
              <a:rPr lang="nb-NO" sz="1200" dirty="0" smtClean="0"/>
              <a:t>9 MBT+3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 23/4  (or SA19)  </a:t>
            </a:r>
          </a:p>
          <a:p>
            <a:r>
              <a:rPr lang="nb-NO" sz="1200" dirty="0" smtClean="0"/>
              <a:t>4x SA19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51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Armor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3" name="TekstSylinder 4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758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0" y="4355976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3xMechanized  Brigades:  </a:t>
            </a:r>
          </a:p>
          <a:p>
            <a:r>
              <a:rPr lang="nb-NO" sz="1200" dirty="0" smtClean="0"/>
              <a:t>243 IFV + 27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ZSU23/4 (or SA13)  + 36 SA13</a:t>
            </a:r>
          </a:p>
          <a:p>
            <a:r>
              <a:rPr lang="nb-NO" sz="1200" dirty="0" smtClean="0"/>
              <a:t>4x SA8 + 4x SA15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 </a:t>
            </a:r>
            <a:r>
              <a:rPr lang="nb-NO" sz="1200" dirty="0" err="1" smtClean="0"/>
              <a:t>xTransport</a:t>
            </a:r>
            <a:r>
              <a:rPr lang="nb-NO" sz="1200" dirty="0" smtClean="0"/>
              <a:t>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err="1" smtClean="0"/>
              <a:t>Fueltruck</a:t>
            </a:r>
            <a:r>
              <a:rPr lang="nb-NO" sz="1200" dirty="0" smtClean="0"/>
              <a:t> x 6 +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 x 6 +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 x 6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Brigade:</a:t>
            </a:r>
          </a:p>
          <a:p>
            <a:r>
              <a:rPr lang="nb-NO" sz="1200" b="1" dirty="0" smtClean="0"/>
              <a:t>3xMechanized BN :</a:t>
            </a:r>
          </a:p>
          <a:p>
            <a:r>
              <a:rPr lang="nb-NO" sz="1200" dirty="0" smtClean="0"/>
              <a:t>81 IFV+9 fueltrucks+9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 23/4  (or SA13)  </a:t>
            </a:r>
          </a:p>
          <a:p>
            <a:r>
              <a:rPr lang="nb-NO" sz="1200" dirty="0" smtClean="0"/>
              <a:t>12x SA13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Mechanized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IFV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Mechanized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Mechanized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-9254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 IFV+3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 23/4  (or SA13)  </a:t>
            </a:r>
          </a:p>
          <a:p>
            <a:r>
              <a:rPr lang="nb-NO" sz="1200" dirty="0" smtClean="0"/>
              <a:t>4x SA13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252636" y="82444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BMP-1</a:t>
            </a:r>
            <a:endParaRPr lang="en-US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" y="7352258"/>
            <a:ext cx="1436931" cy="96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/>
          <a:srcRect t="8878"/>
          <a:stretch>
            <a:fillRect/>
          </a:stretch>
        </p:blipFill>
        <p:spPr bwMode="auto">
          <a:xfrm>
            <a:off x="3565004" y="7323624"/>
            <a:ext cx="1503731" cy="97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kstSylinder 52"/>
          <p:cNvSpPr txBox="1"/>
          <p:nvPr/>
        </p:nvSpPr>
        <p:spPr>
          <a:xfrm>
            <a:off x="19808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BMP-2</a:t>
            </a:r>
            <a:endParaRPr lang="en-US" dirty="0"/>
          </a:p>
        </p:txBody>
      </p:sp>
      <p:sp>
        <p:nvSpPr>
          <p:cNvPr id="54" name="TekstSylinder 53"/>
          <p:cNvSpPr txBox="1"/>
          <p:nvPr/>
        </p:nvSpPr>
        <p:spPr>
          <a:xfrm>
            <a:off x="37810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BMP-3</a:t>
            </a:r>
            <a:endParaRPr lang="en-US" dirty="0"/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/>
          <a:srcRect t="9251"/>
          <a:stretch>
            <a:fillRect/>
          </a:stretch>
        </p:blipFill>
        <p:spPr bwMode="auto">
          <a:xfrm>
            <a:off x="1836812" y="7325534"/>
            <a:ext cx="1474189" cy="97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Mechanized BN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0384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1" name="TekstSylinder 20"/>
          <p:cNvSpPr txBox="1"/>
          <p:nvPr/>
        </p:nvSpPr>
        <p:spPr>
          <a:xfrm>
            <a:off x="0" y="4355976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3xMotorized  Brigades:  </a:t>
            </a:r>
          </a:p>
          <a:p>
            <a:r>
              <a:rPr lang="nb-NO" sz="1200" dirty="0" smtClean="0"/>
              <a:t>243 APC + 27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ZSU23/4 (or SA9)  + 36 SA9</a:t>
            </a:r>
          </a:p>
          <a:p>
            <a:r>
              <a:rPr lang="nb-NO" sz="1200" dirty="0" smtClean="0"/>
              <a:t>4x SA8 + 4x SA15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 </a:t>
            </a:r>
            <a:r>
              <a:rPr lang="nb-NO" sz="1200" dirty="0" err="1" smtClean="0"/>
              <a:t>xTransport</a:t>
            </a:r>
            <a:r>
              <a:rPr lang="nb-NO" sz="1200" dirty="0" smtClean="0"/>
              <a:t>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err="1" smtClean="0"/>
              <a:t>Fueltruck</a:t>
            </a:r>
            <a:r>
              <a:rPr lang="nb-NO" sz="1200" dirty="0" smtClean="0"/>
              <a:t> x 6 +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 x 6 +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 x 6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Brigade:</a:t>
            </a:r>
          </a:p>
          <a:p>
            <a:r>
              <a:rPr lang="nb-NO" sz="1200" b="1" dirty="0" smtClean="0"/>
              <a:t>3xMotorized BN :</a:t>
            </a:r>
          </a:p>
          <a:p>
            <a:r>
              <a:rPr lang="nb-NO" sz="1200" dirty="0" smtClean="0"/>
              <a:t>81 APC +9 fueltrucks+9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 23/4  (or SA9)  </a:t>
            </a:r>
          </a:p>
          <a:p>
            <a:r>
              <a:rPr lang="nb-NO" sz="1200" dirty="0" smtClean="0"/>
              <a:t>12x 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Motorized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APC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Motorized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Defense</a:t>
            </a:r>
            <a:r>
              <a:rPr lang="nb-NO" sz="1050" dirty="0" smtClean="0"/>
              <a:t> </a:t>
            </a:r>
            <a:r>
              <a:rPr lang="nb-NO" sz="1050" dirty="0" smtClean="0"/>
              <a:t>Brigade at Motorized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-9254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 APC+3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 23/4  (or SA9)  </a:t>
            </a:r>
          </a:p>
          <a:p>
            <a:r>
              <a:rPr lang="nb-NO" sz="1200" dirty="0" smtClean="0"/>
              <a:t>4x SA9</a:t>
            </a:r>
          </a:p>
          <a:p>
            <a:r>
              <a:rPr lang="nb-NO" sz="1200" dirty="0" smtClean="0"/>
              <a:t>2x Transport GAZ-66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9132" y="7308304"/>
            <a:ext cx="1596714" cy="113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4604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BTR-80</a:t>
            </a:r>
            <a:endParaRPr lang="en-US" dirty="0"/>
          </a:p>
        </p:txBody>
      </p:sp>
      <p:sp>
        <p:nvSpPr>
          <p:cNvPr id="49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Motorized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Artillery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5476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354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38"/>
          <p:cNvGrpSpPr/>
          <p:nvPr/>
        </p:nvGrpSpPr>
        <p:grpSpPr>
          <a:xfrm>
            <a:off x="594203" y="5034841"/>
            <a:ext cx="1609123" cy="761295"/>
            <a:chOff x="555526" y="4572000"/>
            <a:chExt cx="1795732" cy="87615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linje 7"/>
          <p:cNvCxnSpPr>
            <a:stCxn id="14" idx="2"/>
            <a:endCxn id="6" idx="0"/>
          </p:cNvCxnSpPr>
          <p:nvPr/>
        </p:nvCxnSpPr>
        <p:spPr>
          <a:xfrm>
            <a:off x="1265230" y="4012704"/>
            <a:ext cx="6486" cy="102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/>
          <p:cNvSpPr/>
          <p:nvPr/>
        </p:nvSpPr>
        <p:spPr>
          <a:xfrm>
            <a:off x="3075806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0" name="Gruppe 24"/>
          <p:cNvGrpSpPr/>
          <p:nvPr/>
        </p:nvGrpSpPr>
        <p:grpSpPr>
          <a:xfrm>
            <a:off x="3075806" y="4932040"/>
            <a:ext cx="1553495" cy="767997"/>
            <a:chOff x="555526" y="4572000"/>
            <a:chExt cx="1717019" cy="921596"/>
          </a:xfrm>
        </p:grpSpPr>
        <p:sp>
          <p:nvSpPr>
            <p:cNvPr id="11" name="Rektangel 10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2" name="TekstSylinder 11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ktangel 12"/>
          <p:cNvSpPr/>
          <p:nvPr/>
        </p:nvSpPr>
        <p:spPr>
          <a:xfrm>
            <a:off x="428754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581154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5" name="Gruppe 38"/>
          <p:cNvGrpSpPr/>
          <p:nvPr/>
        </p:nvGrpSpPr>
        <p:grpSpPr>
          <a:xfrm>
            <a:off x="746603" y="5187241"/>
            <a:ext cx="1609123" cy="761295"/>
            <a:chOff x="555526" y="4572000"/>
            <a:chExt cx="1795732" cy="876156"/>
          </a:xfrm>
        </p:grpSpPr>
        <p:sp>
          <p:nvSpPr>
            <p:cNvPr id="16" name="Rektangel 1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e 24"/>
          <p:cNvGrpSpPr/>
          <p:nvPr/>
        </p:nvGrpSpPr>
        <p:grpSpPr>
          <a:xfrm>
            <a:off x="3228206" y="5084440"/>
            <a:ext cx="1553495" cy="767997"/>
            <a:chOff x="555526" y="4572000"/>
            <a:chExt cx="1717019" cy="921596"/>
          </a:xfrm>
        </p:grpSpPr>
        <p:sp>
          <p:nvSpPr>
            <p:cNvPr id="19" name="Rektangel 1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0" name="TekstSylinder 19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4"/>
          <p:cNvGrpSpPr/>
          <p:nvPr/>
        </p:nvGrpSpPr>
        <p:grpSpPr>
          <a:xfrm>
            <a:off x="3380606" y="5236840"/>
            <a:ext cx="1553495" cy="767997"/>
            <a:chOff x="555526" y="4572000"/>
            <a:chExt cx="1717019" cy="92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Ammo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Rett linje 23"/>
          <p:cNvCxnSpPr>
            <a:stCxn id="9" idx="2"/>
            <a:endCxn id="11" idx="0"/>
          </p:cNvCxnSpPr>
          <p:nvPr/>
        </p:nvCxnSpPr>
        <p:spPr>
          <a:xfrm>
            <a:off x="3759882" y="3707904"/>
            <a:ext cx="1" cy="1224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70" y="6572264"/>
            <a:ext cx="1500180" cy="91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266720" y="758476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2S19 </a:t>
            </a:r>
            <a:r>
              <a:rPr lang="en-US" dirty="0" err="1" smtClean="0"/>
              <a:t>Msta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8826" y="6584634"/>
            <a:ext cx="1368152" cy="9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kstSylinder 29"/>
          <p:cNvSpPr txBox="1"/>
          <p:nvPr/>
        </p:nvSpPr>
        <p:spPr>
          <a:xfrm>
            <a:off x="1857388" y="758476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2S3 </a:t>
            </a:r>
            <a:r>
              <a:rPr lang="en-US" dirty="0" err="1" smtClean="0"/>
              <a:t>Akatsia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3838" y="6562724"/>
            <a:ext cx="1192920" cy="9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kstSylinder 31"/>
          <p:cNvSpPr txBox="1"/>
          <p:nvPr/>
        </p:nvSpPr>
        <p:spPr>
          <a:xfrm>
            <a:off x="3393996" y="758476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2S1 </a:t>
            </a:r>
            <a:r>
              <a:rPr lang="en-US" dirty="0" err="1" smtClean="0"/>
              <a:t>Gvodzika</a:t>
            </a:r>
            <a:endParaRPr lang="en-US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5932" y="8001024"/>
            <a:ext cx="1142472" cy="7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571618" y="8682335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Transport URAL-4320-31 Armored</a:t>
            </a:r>
            <a:endParaRPr lang="en-US" sz="1100" dirty="0"/>
          </a:p>
        </p:txBody>
      </p:sp>
      <p:cxnSp>
        <p:nvCxnSpPr>
          <p:cNvPr id="35" name="Rett linje 34"/>
          <p:cNvCxnSpPr>
            <a:endCxn id="4" idx="0"/>
          </p:cNvCxnSpPr>
          <p:nvPr/>
        </p:nvCxnSpPr>
        <p:spPr>
          <a:xfrm flipH="1">
            <a:off x="960430" y="2699133"/>
            <a:ext cx="3546" cy="288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>
            <a:endCxn id="9" idx="0"/>
          </p:cNvCxnSpPr>
          <p:nvPr/>
        </p:nvCxnSpPr>
        <p:spPr>
          <a:xfrm>
            <a:off x="3759506" y="2701887"/>
            <a:ext cx="376" cy="285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>
            <a:stCxn id="3" idx="2"/>
          </p:cNvCxnSpPr>
          <p:nvPr/>
        </p:nvCxnSpPr>
        <p:spPr>
          <a:xfrm flipH="1">
            <a:off x="2462270" y="2339752"/>
            <a:ext cx="1468" cy="35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flipV="1">
            <a:off x="962788" y="2699133"/>
            <a:ext cx="2799472" cy="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kstSylinder 37"/>
          <p:cNvSpPr txBox="1"/>
          <p:nvPr/>
        </p:nvSpPr>
        <p:spPr>
          <a:xfrm>
            <a:off x="-71456" y="1643042"/>
            <a:ext cx="30718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The SSM missile Regiment support 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Corps, </a:t>
            </a:r>
          </a:p>
          <a:p>
            <a:r>
              <a:rPr lang="nb-NO" sz="1000" dirty="0" smtClean="0"/>
              <a:t>and is a Corps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target.</a:t>
            </a:r>
          </a:p>
          <a:p>
            <a:r>
              <a:rPr lang="nb-NO" sz="1000" dirty="0" err="1" smtClean="0"/>
              <a:t>Will</a:t>
            </a:r>
            <a:r>
              <a:rPr lang="nb-NO" sz="1000" dirty="0" smtClean="0"/>
              <a:t> support offensive or defensive </a:t>
            </a:r>
            <a:r>
              <a:rPr lang="nb-NO" sz="1000" dirty="0" err="1" smtClean="0"/>
              <a:t>operations</a:t>
            </a:r>
            <a:r>
              <a:rPr lang="nb-NO" sz="1000" dirty="0" smtClean="0"/>
              <a:t> by </a:t>
            </a:r>
            <a:r>
              <a:rPr lang="nb-NO" sz="1000" dirty="0" err="1" smtClean="0"/>
              <a:t>attacking</a:t>
            </a:r>
            <a:r>
              <a:rPr lang="nb-NO" sz="1000" dirty="0" smtClean="0"/>
              <a:t>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Targets (</a:t>
            </a:r>
            <a:r>
              <a:rPr lang="nb-NO" sz="1000" dirty="0" err="1" smtClean="0"/>
              <a:t>logistical</a:t>
            </a:r>
            <a:r>
              <a:rPr lang="nb-NO" sz="1000" dirty="0" smtClean="0"/>
              <a:t> </a:t>
            </a:r>
            <a:r>
              <a:rPr lang="nb-NO" sz="1000" dirty="0" err="1" smtClean="0"/>
              <a:t>sites</a:t>
            </a:r>
            <a:r>
              <a:rPr lang="nb-NO" sz="1000" dirty="0" smtClean="0"/>
              <a:t> / </a:t>
            </a:r>
            <a:r>
              <a:rPr lang="nb-NO" sz="1000" dirty="0" err="1" smtClean="0"/>
              <a:t>headquartes</a:t>
            </a:r>
            <a:r>
              <a:rPr lang="nb-NO" sz="1000" dirty="0" smtClean="0"/>
              <a:t> /</a:t>
            </a:r>
            <a:r>
              <a:rPr lang="nb-NO" sz="1000" dirty="0" err="1" smtClean="0"/>
              <a:t>airfields</a:t>
            </a:r>
            <a:r>
              <a:rPr lang="nb-NO" sz="1000" dirty="0" smtClean="0"/>
              <a:t> /</a:t>
            </a:r>
            <a:r>
              <a:rPr lang="nb-NO" sz="1000" dirty="0" err="1" smtClean="0"/>
              <a:t>FARPs</a:t>
            </a:r>
            <a:r>
              <a:rPr lang="nb-NO" sz="1000" dirty="0" smtClean="0"/>
              <a:t>). </a:t>
            </a:r>
          </a:p>
          <a:p>
            <a:r>
              <a:rPr lang="nb-NO" sz="1000" dirty="0" smtClean="0"/>
              <a:t>May be </a:t>
            </a:r>
            <a:r>
              <a:rPr lang="nb-NO" sz="1000" dirty="0" err="1" smtClean="0"/>
              <a:t>assigned</a:t>
            </a:r>
            <a:r>
              <a:rPr lang="nb-NO" sz="1000" dirty="0" smtClean="0"/>
              <a:t> to </a:t>
            </a:r>
            <a:r>
              <a:rPr lang="nb-NO" sz="1000" dirty="0" err="1" smtClean="0"/>
              <a:t>the</a:t>
            </a:r>
            <a:r>
              <a:rPr lang="nb-NO" sz="1000" dirty="0" smtClean="0"/>
              <a:t> Main </a:t>
            </a:r>
            <a:r>
              <a:rPr lang="nb-NO" sz="1000" dirty="0" err="1" smtClean="0"/>
              <a:t>Effort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(offensive/defensive).</a:t>
            </a:r>
          </a:p>
          <a:p>
            <a:r>
              <a:rPr lang="nb-NO" sz="1000" dirty="0" err="1" smtClean="0"/>
              <a:t>Will</a:t>
            </a:r>
            <a:r>
              <a:rPr lang="nb-NO" sz="1000" dirty="0" smtClean="0"/>
              <a:t> </a:t>
            </a:r>
            <a:r>
              <a:rPr lang="nb-NO" sz="1000" dirty="0" err="1" smtClean="0"/>
              <a:t>normally</a:t>
            </a:r>
            <a:r>
              <a:rPr lang="nb-NO" sz="1000" dirty="0" smtClean="0"/>
              <a:t> be </a:t>
            </a:r>
            <a:r>
              <a:rPr lang="nb-NO" sz="1000" dirty="0" err="1" smtClean="0"/>
              <a:t>placed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 or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area, </a:t>
            </a:r>
            <a:r>
              <a:rPr lang="nb-NO" sz="1000" dirty="0" err="1" smtClean="0"/>
              <a:t>protected</a:t>
            </a:r>
            <a:r>
              <a:rPr lang="nb-NO" sz="1000" dirty="0" smtClean="0"/>
              <a:t> by Corps/</a:t>
            </a:r>
            <a:br>
              <a:rPr lang="nb-NO" sz="1000" dirty="0" smtClean="0"/>
            </a:br>
            <a:r>
              <a:rPr lang="nb-NO" sz="1000" dirty="0" err="1" smtClean="0"/>
              <a:t>Division</a:t>
            </a:r>
            <a:r>
              <a:rPr lang="nb-NO" sz="1000" dirty="0" smtClean="0"/>
              <a:t> Air </a:t>
            </a:r>
            <a:r>
              <a:rPr lang="nb-NO" sz="1000" dirty="0" err="1" smtClean="0"/>
              <a:t>Defence</a:t>
            </a:r>
            <a:r>
              <a:rPr lang="nb-NO" sz="1000" dirty="0" smtClean="0"/>
              <a:t> </a:t>
            </a:r>
            <a:r>
              <a:rPr lang="nb-NO" sz="1000" dirty="0" err="1" smtClean="0"/>
              <a:t>assets</a:t>
            </a:r>
            <a:r>
              <a:rPr lang="nb-NO" sz="1000" dirty="0" smtClean="0"/>
              <a:t>.</a:t>
            </a:r>
          </a:p>
          <a:p>
            <a:endParaRPr lang="nb-NO" sz="1000" b="1" dirty="0" smtClean="0"/>
          </a:p>
          <a:p>
            <a:r>
              <a:rPr lang="nb-NO" sz="1000" b="1" dirty="0" smtClean="0"/>
              <a:t>TOTAL:</a:t>
            </a:r>
          </a:p>
          <a:p>
            <a:r>
              <a:rPr lang="nb-NO" sz="1000" dirty="0" smtClean="0"/>
              <a:t>8 </a:t>
            </a:r>
            <a:r>
              <a:rPr lang="nb-NO" sz="1000" dirty="0" err="1" smtClean="0"/>
              <a:t>SCUDs</a:t>
            </a:r>
            <a:r>
              <a:rPr lang="nb-NO" sz="1000" dirty="0" smtClean="0"/>
              <a:t> </a:t>
            </a:r>
          </a:p>
          <a:p>
            <a:r>
              <a:rPr lang="nb-NO" sz="1000" dirty="0" smtClean="0"/>
              <a:t>4x Transport URAL-4320T</a:t>
            </a:r>
          </a:p>
          <a:p>
            <a:r>
              <a:rPr lang="nb-NO" sz="1000" dirty="0" smtClean="0"/>
              <a:t>6x CP URAL-375 PBU</a:t>
            </a:r>
          </a:p>
          <a:p>
            <a:endParaRPr lang="nb-NO" sz="1000" dirty="0" smtClean="0"/>
          </a:p>
          <a:p>
            <a:r>
              <a:rPr lang="nb-NO" sz="1000" dirty="0" smtClean="0"/>
              <a:t>The regiment </a:t>
            </a:r>
            <a:r>
              <a:rPr lang="nb-NO" sz="1000" dirty="0" err="1" smtClean="0"/>
              <a:t>contains</a:t>
            </a:r>
            <a:r>
              <a:rPr lang="nb-NO" sz="1000" dirty="0" smtClean="0"/>
              <a:t>:</a:t>
            </a:r>
          </a:p>
          <a:p>
            <a:r>
              <a:rPr lang="nb-NO" sz="1000" dirty="0" smtClean="0"/>
              <a:t>2 </a:t>
            </a:r>
            <a:r>
              <a:rPr lang="nb-NO" sz="1000" dirty="0" err="1" smtClean="0"/>
              <a:t>Battalions</a:t>
            </a:r>
            <a:endParaRPr lang="nb-NO" sz="1000" dirty="0" smtClean="0"/>
          </a:p>
          <a:p>
            <a:r>
              <a:rPr lang="nb-NO" sz="1000" dirty="0" err="1" smtClean="0"/>
              <a:t>Each</a:t>
            </a:r>
            <a:r>
              <a:rPr lang="nb-NO" sz="1000" dirty="0" smtClean="0"/>
              <a:t> </a:t>
            </a:r>
            <a:r>
              <a:rPr lang="nb-NO" sz="1000" dirty="0" err="1" smtClean="0"/>
              <a:t>battalion</a:t>
            </a:r>
            <a:r>
              <a:rPr lang="nb-NO" sz="1000" dirty="0" smtClean="0"/>
              <a:t> have 2 Missile </a:t>
            </a:r>
            <a:r>
              <a:rPr lang="nb-NO" sz="1000" dirty="0" err="1" smtClean="0"/>
              <a:t>batteries</a:t>
            </a:r>
            <a:r>
              <a:rPr lang="nb-NO" sz="1000" dirty="0" smtClean="0"/>
              <a:t> and 1x </a:t>
            </a:r>
            <a:r>
              <a:rPr lang="nb-NO" sz="1000" dirty="0" err="1" smtClean="0"/>
              <a:t>headquarter</a:t>
            </a:r>
            <a:r>
              <a:rPr lang="nb-NO" sz="1000" dirty="0" smtClean="0"/>
              <a:t> </a:t>
            </a:r>
            <a:r>
              <a:rPr lang="nb-NO" sz="1000" dirty="0" err="1" smtClean="0"/>
              <a:t>platoon</a:t>
            </a:r>
            <a:r>
              <a:rPr lang="nb-NO" sz="1000" dirty="0" smtClean="0"/>
              <a:t>.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SSM Missile Regiment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643188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643188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917978" y="45720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6072198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SSM Missile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:</a:t>
            </a:r>
          </a:p>
          <a:p>
            <a:r>
              <a:rPr lang="nb-NO" sz="1400" dirty="0" smtClean="0"/>
              <a:t>2x TEL (</a:t>
            </a:r>
            <a:r>
              <a:rPr lang="nb-NO" sz="1400" dirty="0" err="1" smtClean="0"/>
              <a:t>launcher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) per </a:t>
            </a:r>
            <a:r>
              <a:rPr lang="nb-NO" sz="1400" dirty="0" err="1" smtClean="0"/>
              <a:t>battery</a:t>
            </a:r>
            <a:endParaRPr lang="nb-NO" sz="1400" dirty="0" smtClean="0"/>
          </a:p>
          <a:p>
            <a:r>
              <a:rPr lang="nb-NO" sz="1400" dirty="0" smtClean="0"/>
              <a:t>+ 1x Transport URAL-4320T</a:t>
            </a:r>
            <a:endParaRPr lang="nb-NO" sz="1400" dirty="0"/>
          </a:p>
        </p:txBody>
      </p:sp>
      <p:sp>
        <p:nvSpPr>
          <p:cNvPr id="10" name="Rektangel 9"/>
          <p:cNvSpPr/>
          <p:nvPr/>
        </p:nvSpPr>
        <p:spPr>
          <a:xfrm>
            <a:off x="2070378" y="47244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3775366" y="45720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795588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15" idx="2"/>
          </p:cNvCxnSpPr>
          <p:nvPr/>
        </p:nvCxnSpPr>
        <p:spPr>
          <a:xfrm>
            <a:off x="3479664" y="3944852"/>
            <a:ext cx="4795" cy="418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>
            <a:stCxn id="8" idx="0"/>
          </p:cNvCxnSpPr>
          <p:nvPr/>
        </p:nvCxnSpPr>
        <p:spPr>
          <a:xfrm flipV="1">
            <a:off x="2602054" y="4369101"/>
            <a:ext cx="469" cy="202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14" idx="0"/>
          </p:cNvCxnSpPr>
          <p:nvPr/>
        </p:nvCxnSpPr>
        <p:spPr>
          <a:xfrm flipH="1" flipV="1">
            <a:off x="4455674" y="4363690"/>
            <a:ext cx="3768" cy="208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 flipV="1">
            <a:off x="2599818" y="4366395"/>
            <a:ext cx="1861262" cy="2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4" idx="2"/>
            <a:endCxn id="7" idx="0"/>
          </p:cNvCxnSpPr>
          <p:nvPr/>
        </p:nvCxnSpPr>
        <p:spPr>
          <a:xfrm rot="5400000">
            <a:off x="2924950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41" y="7718530"/>
            <a:ext cx="1470197" cy="81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28575" y="8560386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SCUD B </a:t>
            </a:r>
            <a:r>
              <a:rPr lang="nb-NO" sz="1200" b="1" dirty="0" err="1" smtClean="0"/>
              <a:t>Launcher</a:t>
            </a:r>
            <a:r>
              <a:rPr lang="nb-NO" sz="1200" b="1" dirty="0" smtClean="0"/>
              <a:t> (TEL)</a:t>
            </a:r>
            <a:endParaRPr lang="nb-NO" sz="1200" b="1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t="5061"/>
          <a:stretch>
            <a:fillRect/>
          </a:stretch>
        </p:blipFill>
        <p:spPr bwMode="auto">
          <a:xfrm>
            <a:off x="2033786" y="7740352"/>
            <a:ext cx="1285884" cy="82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870720" y="8532440"/>
            <a:ext cx="163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 cstate="print"/>
          <a:srcRect t="6816"/>
          <a:stretch>
            <a:fillRect/>
          </a:stretch>
        </p:blipFill>
        <p:spPr bwMode="auto">
          <a:xfrm>
            <a:off x="3771503" y="7740352"/>
            <a:ext cx="1267542" cy="826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6" name="TekstSylinder 35"/>
          <p:cNvSpPr txBox="1"/>
          <p:nvPr/>
        </p:nvSpPr>
        <p:spPr>
          <a:xfrm>
            <a:off x="3723878" y="8572528"/>
            <a:ext cx="1343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2428856" y="607219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899592"/>
            <a:ext cx="453650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u="sng" dirty="0" smtClean="0"/>
              <a:t>Part 1</a:t>
            </a:r>
            <a:r>
              <a:rPr lang="nb-NO" sz="2000" b="1" u="sng" dirty="0" smtClean="0"/>
              <a:t>: Explanation</a:t>
            </a:r>
            <a:endParaRPr lang="nb-NO" sz="2000" b="1" u="sng" dirty="0" smtClean="0"/>
          </a:p>
          <a:p>
            <a:r>
              <a:rPr lang="nb-NO" dirty="0" smtClean="0">
                <a:hlinkClick r:id="rId2" action="ppaction://hlinksldjump"/>
              </a:rPr>
              <a:t>Explanation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2</a:t>
            </a:r>
            <a:r>
              <a:rPr lang="nb-NO" sz="2000" b="1" u="sng" dirty="0" smtClean="0"/>
              <a:t>: </a:t>
            </a:r>
            <a:r>
              <a:rPr lang="nb-NO" sz="2000" b="1" u="sng" dirty="0" err="1" smtClean="0"/>
              <a:t>Ground</a:t>
            </a:r>
            <a:r>
              <a:rPr lang="nb-NO" sz="2000" b="1" u="sng" dirty="0" smtClean="0"/>
              <a:t> Forces</a:t>
            </a:r>
            <a:endParaRPr lang="nb-NO" sz="2000" b="1" u="sng" dirty="0" smtClean="0">
              <a:hlinkClick r:id="rId2" action="ppaction://hlinksldjump"/>
            </a:endParaRPr>
          </a:p>
          <a:p>
            <a:r>
              <a:rPr lang="nb-NO" dirty="0" smtClean="0">
                <a:hlinkClick r:id="rId3" action="ppaction://hlinksldjump"/>
              </a:rPr>
              <a:t>Corps</a:t>
            </a:r>
            <a:endParaRPr lang="nb-NO" dirty="0" smtClean="0">
              <a:hlinkClick r:id="rId4" action="ppaction://hlinksldjump"/>
            </a:endParaRPr>
          </a:p>
          <a:p>
            <a:r>
              <a:rPr lang="nb-NO" dirty="0" smtClean="0">
                <a:hlinkClick r:id="rId4" action="ppaction://hlinksldjump"/>
              </a:rPr>
              <a:t>Armor </a:t>
            </a:r>
            <a:r>
              <a:rPr lang="nb-NO" dirty="0" err="1" smtClean="0">
                <a:hlinkClick r:id="rId4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5" action="ppaction://hlinksldjump"/>
              </a:rPr>
              <a:t>Mechanized </a:t>
            </a:r>
            <a:r>
              <a:rPr lang="nb-NO" dirty="0" err="1" smtClean="0">
                <a:hlinkClick r:id="rId5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6" action="ppaction://hlinksldjump"/>
              </a:rPr>
              <a:t>Motorized </a:t>
            </a:r>
            <a:r>
              <a:rPr lang="nb-NO" dirty="0" err="1" smtClean="0">
                <a:hlinkClick r:id="rId6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7" action="ppaction://hlinksldjump"/>
              </a:rPr>
              <a:t>Air </a:t>
            </a:r>
            <a:r>
              <a:rPr lang="nb-NO" dirty="0" err="1" smtClean="0">
                <a:hlinkClick r:id="rId7" action="ppaction://hlinksldjump"/>
              </a:rPr>
              <a:t>Defense</a:t>
            </a:r>
            <a:r>
              <a:rPr lang="nb-NO" dirty="0" smtClean="0">
                <a:hlinkClick r:id="rId7" action="ppaction://hlinksldjump"/>
              </a:rPr>
              <a:t> </a:t>
            </a:r>
            <a:r>
              <a:rPr lang="nb-NO" dirty="0" err="1" smtClean="0">
                <a:hlinkClick r:id="rId7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8" action="ppaction://hlinksldjump"/>
              </a:rPr>
              <a:t>SSM Missile Regiment</a:t>
            </a:r>
            <a:endParaRPr lang="nb-NO" dirty="0" smtClean="0"/>
          </a:p>
          <a:p>
            <a:r>
              <a:rPr lang="nb-NO" dirty="0" smtClean="0">
                <a:hlinkClick r:id="rId9" action="ppaction://hlinksldjump"/>
              </a:rPr>
              <a:t>Rocket </a:t>
            </a:r>
            <a:r>
              <a:rPr lang="nb-NO" dirty="0" err="1" smtClean="0">
                <a:hlinkClick r:id="rId9" action="ppaction://hlinksldjump"/>
              </a:rPr>
              <a:t>Artillery</a:t>
            </a:r>
            <a:r>
              <a:rPr lang="nb-NO" dirty="0" smtClean="0">
                <a:hlinkClick r:id="rId9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0" action="ppaction://hlinksldjump"/>
              </a:rPr>
              <a:t>Airborne Brigade</a:t>
            </a:r>
            <a:endParaRPr lang="nb-NO" dirty="0" smtClean="0"/>
          </a:p>
          <a:p>
            <a:r>
              <a:rPr lang="en-GB" dirty="0" smtClean="0">
                <a:hlinkClick r:id="rId11" action="ppaction://hlinksldjump"/>
              </a:rPr>
              <a:t>Logistic</a:t>
            </a:r>
            <a:r>
              <a:rPr lang="nb-NO" dirty="0" smtClean="0">
                <a:hlinkClick r:id="rId11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2" action="ppaction://hlinksldjump"/>
              </a:rPr>
              <a:t>Helicopter Regiment</a:t>
            </a:r>
            <a:endParaRPr lang="nb-NO" dirty="0" smtClean="0"/>
          </a:p>
          <a:p>
            <a:r>
              <a:rPr lang="nb-NO" dirty="0" smtClean="0">
                <a:hlinkClick r:id="rId13" action="ppaction://hlinksldjump"/>
              </a:rPr>
              <a:t>Reconnaissance Regiment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3</a:t>
            </a:r>
            <a:r>
              <a:rPr lang="nb-NO" sz="2000" b="1" u="sng" dirty="0" smtClean="0"/>
              <a:t>: Air </a:t>
            </a:r>
            <a:r>
              <a:rPr lang="nb-NO" sz="2000" b="1" u="sng" dirty="0" err="1" smtClean="0"/>
              <a:t>Defense</a:t>
            </a:r>
            <a:r>
              <a:rPr lang="nb-NO" sz="2000" b="1" u="sng" dirty="0" smtClean="0"/>
              <a:t> Forces</a:t>
            </a:r>
          </a:p>
          <a:p>
            <a:r>
              <a:rPr lang="nb-NO" dirty="0" smtClean="0">
                <a:hlinkClick r:id="rId14" action="ppaction://hlinksldjump"/>
              </a:rPr>
              <a:t>Air </a:t>
            </a:r>
            <a:r>
              <a:rPr lang="nb-NO" dirty="0" err="1" smtClean="0">
                <a:hlinkClick r:id="rId14" action="ppaction://hlinksldjump"/>
              </a:rPr>
              <a:t>Defence</a:t>
            </a:r>
            <a:r>
              <a:rPr lang="nb-NO" dirty="0" smtClean="0">
                <a:hlinkClick r:id="rId14" action="ppaction://hlinksldjump"/>
              </a:rPr>
              <a:t> Force Region</a:t>
            </a:r>
            <a:endParaRPr lang="nb-NO" dirty="0" smtClean="0"/>
          </a:p>
          <a:p>
            <a:r>
              <a:rPr lang="nb-NO" dirty="0" smtClean="0">
                <a:hlinkClick r:id="rId15" action="ppaction://hlinksldjump"/>
              </a:rPr>
              <a:t>SA-2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6" action="ppaction://hlinksldjump"/>
              </a:rPr>
              <a:t>SA-6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7" action="ppaction://hlinksldjump"/>
              </a:rPr>
              <a:t>SA-10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8" action="ppaction://hlinksldjump"/>
              </a:rPr>
              <a:t>SA-2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9" action="ppaction://hlinksldjump"/>
              </a:rPr>
              <a:t>SA-3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0" action="ppaction://hlinksldjump"/>
              </a:rPr>
              <a:t>SA-6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1" action="ppaction://hlinksldjump"/>
              </a:rPr>
              <a:t>SA-10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2" action="ppaction://hlinksldjump"/>
              </a:rPr>
              <a:t>SA-11 BN</a:t>
            </a:r>
            <a:endParaRPr lang="nb-NO" dirty="0" smtClean="0"/>
          </a:p>
          <a:p>
            <a:r>
              <a:rPr lang="nb-NO" dirty="0" smtClean="0">
                <a:hlinkClick r:id="rId23" action="ppaction://hlinksldjump"/>
              </a:rPr>
              <a:t>Air </a:t>
            </a:r>
            <a:r>
              <a:rPr lang="nb-NO" dirty="0" err="1" smtClean="0">
                <a:hlinkClick r:id="rId23" action="ppaction://hlinksldjump"/>
              </a:rPr>
              <a:t>Defense</a:t>
            </a:r>
            <a:r>
              <a:rPr lang="nb-NO" dirty="0" smtClean="0">
                <a:hlinkClick r:id="rId23" action="ppaction://hlinksldjump"/>
              </a:rPr>
              <a:t> Force </a:t>
            </a:r>
            <a:r>
              <a:rPr lang="nb-NO" dirty="0" err="1" smtClean="0">
                <a:hlinkClick r:id="rId23" action="ppaction://hlinksldjump"/>
              </a:rPr>
              <a:t>Battalion</a:t>
            </a:r>
            <a:endParaRPr lang="nb-NO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kstSylinder 22"/>
          <p:cNvSpPr txBox="1"/>
          <p:nvPr/>
        </p:nvSpPr>
        <p:spPr>
          <a:xfrm>
            <a:off x="0" y="1000100"/>
            <a:ext cx="31478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Regiment support  </a:t>
            </a:r>
            <a:r>
              <a:rPr lang="nb-NO" sz="1050" dirty="0" err="1" smtClean="0"/>
              <a:t>the</a:t>
            </a:r>
            <a:r>
              <a:rPr lang="nb-NO" sz="1050" dirty="0" smtClean="0"/>
              <a:t> Corps, and is a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 SMERCH TEL</a:t>
            </a:r>
          </a:p>
          <a:p>
            <a:r>
              <a:rPr lang="nb-NO" sz="1050" dirty="0" smtClean="0"/>
              <a:t>4x URAGAN TEL</a:t>
            </a:r>
          </a:p>
          <a:p>
            <a:r>
              <a:rPr lang="nb-NO" sz="1050" dirty="0" smtClean="0"/>
              <a:t>4x Transport URAL-4320T</a:t>
            </a:r>
          </a:p>
          <a:p>
            <a:r>
              <a:rPr lang="nb-NO" sz="1050" dirty="0" smtClean="0"/>
              <a:t>6x CP URAL-375 PBU</a:t>
            </a:r>
          </a:p>
          <a:p>
            <a:endParaRPr lang="nb-NO" sz="1050" dirty="0" smtClean="0"/>
          </a:p>
          <a:p>
            <a:r>
              <a:rPr lang="nb-NO" sz="1050" dirty="0" smtClean="0"/>
              <a:t>The regiment </a:t>
            </a:r>
            <a:r>
              <a:rPr lang="nb-NO" sz="1050" dirty="0" err="1" smtClean="0"/>
              <a:t>contains</a:t>
            </a:r>
            <a:r>
              <a:rPr lang="nb-NO" sz="1050" dirty="0" smtClean="0"/>
              <a:t>:</a:t>
            </a:r>
          </a:p>
          <a:p>
            <a:r>
              <a:rPr lang="nb-NO" sz="1050" dirty="0" smtClean="0"/>
              <a:t>2 Heavy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Battalions</a:t>
            </a:r>
            <a:endParaRPr lang="nb-NO" sz="1050" dirty="0" smtClean="0"/>
          </a:p>
          <a:p>
            <a:r>
              <a:rPr lang="nb-NO" sz="1050" dirty="0" err="1" smtClean="0"/>
              <a:t>Each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</a:t>
            </a:r>
            <a:r>
              <a:rPr lang="nb-NO" sz="1050" dirty="0" smtClean="0"/>
              <a:t> have 2 MLRS </a:t>
            </a:r>
            <a:r>
              <a:rPr lang="nb-NO" sz="1050" dirty="0" err="1" smtClean="0"/>
              <a:t>batteries</a:t>
            </a:r>
            <a:r>
              <a:rPr lang="nb-NO" sz="1050" dirty="0" smtClean="0"/>
              <a:t> and 1x </a:t>
            </a:r>
            <a:r>
              <a:rPr lang="nb-NO" sz="1050" dirty="0" err="1" smtClean="0"/>
              <a:t>headquarter</a:t>
            </a:r>
            <a:r>
              <a:rPr lang="nb-NO" sz="1050" dirty="0" smtClean="0"/>
              <a:t> </a:t>
            </a:r>
            <a:r>
              <a:rPr lang="nb-NO" sz="1050" dirty="0" err="1" smtClean="0"/>
              <a:t>platoon</a:t>
            </a:r>
            <a:r>
              <a:rPr lang="nb-NO" sz="1050" dirty="0" smtClean="0"/>
              <a:t>.</a:t>
            </a:r>
            <a:endParaRPr lang="nb-NO" sz="105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Rocket </a:t>
            </a:r>
            <a:r>
              <a:rPr lang="nb-NO" sz="2400" dirty="0" err="1" smtClean="0"/>
              <a:t>Artillery</a:t>
            </a:r>
            <a:r>
              <a:rPr lang="nb-NO" sz="2400" dirty="0" smtClean="0"/>
              <a:t> Regiment</a:t>
            </a:r>
            <a:endParaRPr lang="nb-NO" sz="2400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6" name="Rett linje 25"/>
          <p:cNvCxnSpPr>
            <a:stCxn id="4" idx="2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751"/>
          <a:stretch>
            <a:fillRect/>
          </a:stretch>
        </p:blipFill>
        <p:spPr bwMode="auto">
          <a:xfrm>
            <a:off x="195486" y="7596336"/>
            <a:ext cx="14645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838842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9A52 SMERCH (TEL)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6269" y="7596336"/>
            <a:ext cx="1166710" cy="77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1880245" y="838236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9K57 URAGAN BM-27 (TEL)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1785932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1938332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Heavy 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71420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Smerch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785932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Uragan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500444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 t="10719"/>
          <a:stretch>
            <a:fillRect/>
          </a:stretch>
        </p:blipFill>
        <p:spPr bwMode="auto">
          <a:xfrm>
            <a:off x="3704828" y="7596336"/>
            <a:ext cx="1267542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3632820" y="8388424"/>
            <a:ext cx="134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500444" y="4860032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801322" y="4932040"/>
            <a:ext cx="14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URAGAN TEL</a:t>
            </a:r>
          </a:p>
          <a:p>
            <a:r>
              <a:rPr lang="nb-NO" sz="1400" dirty="0" smtClean="0"/>
              <a:t>1x URAL-4320T</a:t>
            </a:r>
            <a:endParaRPr lang="nb-NO" sz="1400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4860032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SMERCH TEL</a:t>
            </a:r>
          </a:p>
          <a:p>
            <a:r>
              <a:rPr lang="nb-NO" sz="1400" dirty="0" smtClean="0"/>
              <a:t>1x URAL-4320T</a:t>
            </a:r>
          </a:p>
          <a:p>
            <a:endParaRPr lang="nb-NO" sz="1400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/>
          <a:srcRect t="8269"/>
          <a:stretch>
            <a:fillRect/>
          </a:stretch>
        </p:blipFill>
        <p:spPr bwMode="auto">
          <a:xfrm>
            <a:off x="2139702" y="6516216"/>
            <a:ext cx="1285884" cy="79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1995686" y="723629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Artillery BN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5755"/>
          <a:stretch>
            <a:fillRect/>
          </a:stretch>
        </p:blipFill>
        <p:spPr bwMode="auto">
          <a:xfrm>
            <a:off x="164319" y="7740352"/>
            <a:ext cx="132731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BM-21 GRAD</a:t>
            </a:r>
            <a:endParaRPr lang="en-US" sz="1200" b="1" dirty="0"/>
          </a:p>
        </p:txBody>
      </p:sp>
      <p:sp>
        <p:nvSpPr>
          <p:cNvPr id="5" name="Rektangel 4"/>
          <p:cNvSpPr/>
          <p:nvPr/>
        </p:nvSpPr>
        <p:spPr>
          <a:xfrm>
            <a:off x="1938332" y="147565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642924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928940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2928940" y="3903004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130" y="7740352"/>
            <a:ext cx="1285884" cy="8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435846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795324" y="33330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571486" y="411902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BM-21 GRAD</a:t>
            </a:r>
          </a:p>
          <a:p>
            <a:r>
              <a:rPr lang="nb-NO" sz="1400" dirty="0" smtClean="0"/>
              <a:t>1x URAL-4320T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0" y="5076056"/>
            <a:ext cx="30718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BN supports a </a:t>
            </a:r>
            <a:r>
              <a:rPr lang="nb-NO" sz="1050" dirty="0" err="1" smtClean="0"/>
              <a:t>maneuver</a:t>
            </a:r>
            <a:r>
              <a:rPr lang="nb-NO" sz="1050" dirty="0" smtClean="0"/>
              <a:t>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, and is a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support an offensive, and </a:t>
            </a:r>
            <a:r>
              <a:rPr lang="nb-NO" sz="1050" dirty="0" err="1" smtClean="0"/>
              <a:t>will</a:t>
            </a:r>
            <a:r>
              <a:rPr lang="nb-NO" sz="1050" dirty="0" smtClean="0"/>
              <a:t> be forward </a:t>
            </a:r>
            <a:r>
              <a:rPr lang="nb-NO" sz="1050" dirty="0" err="1" smtClean="0"/>
              <a:t>deployed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brigade in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offense</a:t>
            </a:r>
            <a:r>
              <a:rPr lang="nb-NO" sz="1050" dirty="0" smtClean="0"/>
              <a:t> during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 or start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</a:t>
            </a:r>
            <a:r>
              <a:rPr lang="nb-NO" sz="1050" dirty="0" err="1" smtClean="0"/>
              <a:t>attack</a:t>
            </a:r>
            <a:r>
              <a:rPr lang="nb-NO" sz="1050" dirty="0" smtClean="0"/>
              <a:t> </a:t>
            </a:r>
            <a:r>
              <a:rPr lang="nb-NO" sz="1050" dirty="0" err="1" smtClean="0"/>
              <a:t>assembly</a:t>
            </a:r>
            <a:r>
              <a:rPr lang="nb-NO" sz="1050" dirty="0" smtClean="0"/>
              <a:t> areas,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targets (</a:t>
            </a:r>
            <a:r>
              <a:rPr lang="nb-NO" sz="1050" dirty="0" err="1" smtClean="0"/>
              <a:t>logisitcs</a:t>
            </a:r>
            <a:r>
              <a:rPr lang="nb-NO" sz="1050" dirty="0" smtClean="0"/>
              <a:t> and C2) or BN frontline </a:t>
            </a:r>
            <a:r>
              <a:rPr lang="nb-NO" sz="1050" dirty="0" err="1" smtClean="0"/>
              <a:t>sized</a:t>
            </a:r>
            <a:r>
              <a:rPr lang="nb-NO" sz="1050" dirty="0" smtClean="0"/>
              <a:t> </a:t>
            </a:r>
            <a:r>
              <a:rPr lang="nb-NO" sz="1050" dirty="0" err="1" smtClean="0"/>
              <a:t>units</a:t>
            </a:r>
            <a:r>
              <a:rPr lang="nb-NO" sz="1050" dirty="0" smtClean="0"/>
              <a:t>.</a:t>
            </a:r>
          </a:p>
          <a:p>
            <a:r>
              <a:rPr lang="nb-NO" sz="1050" dirty="0" smtClean="0"/>
              <a:t>In defensive, it </a:t>
            </a:r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stay</a:t>
            </a:r>
            <a:r>
              <a:rPr lang="nb-NO" sz="1050" dirty="0" smtClean="0"/>
              <a:t> back, </a:t>
            </a:r>
            <a:r>
              <a:rPr lang="nb-NO" sz="1050" dirty="0" err="1" smtClean="0"/>
              <a:t>protected</a:t>
            </a:r>
            <a:r>
              <a:rPr lang="nb-NO" sz="1050" dirty="0" smtClean="0"/>
              <a:t> by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</a:t>
            </a:r>
            <a:r>
              <a:rPr lang="nb-NO" sz="1050" dirty="0" err="1" smtClean="0"/>
              <a:t>Assets</a:t>
            </a:r>
            <a:r>
              <a:rPr lang="nb-NO" sz="1050" dirty="0" smtClean="0"/>
              <a:t>, </a:t>
            </a:r>
            <a:r>
              <a:rPr lang="nb-NO" sz="1050" dirty="0" err="1" smtClean="0"/>
              <a:t>camoflaged</a:t>
            </a:r>
            <a:r>
              <a:rPr lang="nb-NO" sz="1050" dirty="0" smtClean="0"/>
              <a:t>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BM-21 GRAD</a:t>
            </a:r>
          </a:p>
          <a:p>
            <a:r>
              <a:rPr lang="nb-NO" sz="1050" dirty="0" smtClean="0"/>
              <a:t>2x Transport URAL-4320T</a:t>
            </a:r>
          </a:p>
          <a:p>
            <a:r>
              <a:rPr lang="nb-NO" sz="1050" dirty="0" smtClean="0"/>
              <a:t>3x CP URAL-375 PBU</a:t>
            </a:r>
          </a:p>
          <a:p>
            <a:endParaRPr lang="nb-NO" sz="1050" dirty="0" smtClean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 b="2602"/>
          <a:stretch>
            <a:fillRect/>
          </a:stretch>
        </p:blipFill>
        <p:spPr bwMode="auto">
          <a:xfrm>
            <a:off x="1923678" y="7749877"/>
            <a:ext cx="1267542" cy="86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5" name="TekstSylinder 14"/>
          <p:cNvSpPr txBox="1"/>
          <p:nvPr/>
        </p:nvSpPr>
        <p:spPr>
          <a:xfrm>
            <a:off x="1714494" y="8604448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</a:t>
            </a:r>
            <a:r>
              <a:rPr lang="nb-NO" dirty="0" err="1" smtClean="0"/>
              <a:t>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000246" y="178591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30718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66696" y="32242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519096" y="33766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000246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571882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HQ / C2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000246" y="407193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-20538" y="4932040"/>
            <a:ext cx="288032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 smtClean="0"/>
              <a:t>Each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is </a:t>
            </a:r>
            <a:r>
              <a:rPr lang="nb-NO" sz="1100" dirty="0" err="1" smtClean="0"/>
              <a:t>attached</a:t>
            </a:r>
            <a:r>
              <a:rPr lang="nb-NO" sz="1100" dirty="0" smtClean="0"/>
              <a:t> to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Armored</a:t>
            </a:r>
            <a:r>
              <a:rPr lang="nb-NO" sz="1100" dirty="0" smtClean="0"/>
              <a:t>, Motorized and Mechanized </a:t>
            </a:r>
            <a:r>
              <a:rPr lang="nb-NO" sz="1100" dirty="0" err="1" smtClean="0"/>
              <a:t>Divisions</a:t>
            </a:r>
            <a:endParaRPr lang="nb-NO" sz="1100" dirty="0" smtClean="0"/>
          </a:p>
          <a:p>
            <a:endParaRPr lang="nb-NO" sz="1100" dirty="0" smtClean="0"/>
          </a:p>
          <a:p>
            <a:r>
              <a:rPr lang="nb-NO" sz="1100" dirty="0" smtClean="0"/>
              <a:t>SA-6 BN and SA-11 BN is used to </a:t>
            </a:r>
            <a:r>
              <a:rPr lang="nb-NO" sz="1100" dirty="0" err="1" smtClean="0"/>
              <a:t>protect</a:t>
            </a:r>
            <a:r>
              <a:rPr lang="nb-NO" sz="1100" dirty="0" smtClean="0"/>
              <a:t> Corps </a:t>
            </a:r>
            <a:r>
              <a:rPr lang="nb-NO" sz="1100" dirty="0" err="1" smtClean="0"/>
              <a:t>High</a:t>
            </a:r>
            <a:r>
              <a:rPr lang="nb-NO" sz="1100" dirty="0" smtClean="0"/>
              <a:t> </a:t>
            </a:r>
            <a:r>
              <a:rPr lang="nb-NO" sz="1100" dirty="0" err="1" smtClean="0"/>
              <a:t>Value</a:t>
            </a:r>
            <a:r>
              <a:rPr lang="nb-NO" sz="1100" dirty="0" smtClean="0"/>
              <a:t> targets (</a:t>
            </a:r>
            <a:r>
              <a:rPr lang="nb-NO" sz="1100" dirty="0" err="1" smtClean="0"/>
              <a:t>Such</a:t>
            </a:r>
            <a:r>
              <a:rPr lang="nb-NO" sz="1100" dirty="0" smtClean="0"/>
              <a:t> as: </a:t>
            </a:r>
            <a:r>
              <a:rPr lang="nb-NO" sz="1100" dirty="0" err="1" smtClean="0"/>
              <a:t>Headquarter</a:t>
            </a:r>
            <a:r>
              <a:rPr lang="nb-NO" sz="1100" dirty="0" smtClean="0"/>
              <a:t>, </a:t>
            </a:r>
            <a:r>
              <a:rPr lang="nb-NO" sz="1100" dirty="0" err="1" smtClean="0"/>
              <a:t>Logisitcal</a:t>
            </a:r>
            <a:r>
              <a:rPr lang="nb-NO" sz="1100" dirty="0" smtClean="0"/>
              <a:t> </a:t>
            </a:r>
            <a:r>
              <a:rPr lang="nb-NO" sz="1100" dirty="0" err="1" smtClean="0"/>
              <a:t>sites</a:t>
            </a:r>
            <a:r>
              <a:rPr lang="nb-NO" sz="1100" dirty="0" smtClean="0"/>
              <a:t>, Missile regiments , Rocket </a:t>
            </a:r>
            <a:r>
              <a:rPr lang="nb-NO" sz="1100" dirty="0" err="1" smtClean="0"/>
              <a:t>Artillery</a:t>
            </a:r>
            <a:r>
              <a:rPr lang="nb-NO" sz="1100" dirty="0" smtClean="0"/>
              <a:t> regiments)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is used to </a:t>
            </a:r>
            <a:r>
              <a:rPr lang="nb-NO" sz="1100" dirty="0" err="1" smtClean="0"/>
              <a:t>coordinate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effort</a:t>
            </a:r>
            <a:r>
              <a:rPr lang="nb-NO" sz="1100" dirty="0" smtClean="0"/>
              <a:t> </a:t>
            </a:r>
            <a:r>
              <a:rPr lang="nb-NO" sz="1100" dirty="0" err="1" smtClean="0"/>
              <a:t>between</a:t>
            </a:r>
            <a:r>
              <a:rPr lang="nb-NO" sz="1100" dirty="0" smtClean="0"/>
              <a:t> all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 and </a:t>
            </a:r>
            <a:r>
              <a:rPr lang="nb-NO" sz="1100" dirty="0" err="1" smtClean="0"/>
              <a:t>the</a:t>
            </a:r>
            <a:r>
              <a:rPr lang="nb-NO" sz="1100" dirty="0" smtClean="0"/>
              <a:t> independent </a:t>
            </a:r>
            <a:r>
              <a:rPr lang="nb-NO" sz="1100" dirty="0" err="1" smtClean="0"/>
              <a:t>Battalions</a:t>
            </a:r>
            <a:r>
              <a:rPr lang="nb-NO" sz="1100" dirty="0" smtClean="0"/>
              <a:t>.</a:t>
            </a:r>
          </a:p>
          <a:p>
            <a:r>
              <a:rPr lang="nb-NO" sz="1100" dirty="0" smtClean="0"/>
              <a:t>The HQ/C2 BN makes it </a:t>
            </a:r>
            <a:r>
              <a:rPr lang="nb-NO" sz="1100" dirty="0" err="1" smtClean="0"/>
              <a:t>possible</a:t>
            </a:r>
            <a:r>
              <a:rPr lang="nb-NO" sz="1100" dirty="0" smtClean="0"/>
              <a:t>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to </a:t>
            </a:r>
            <a:r>
              <a:rPr lang="nb-NO" sz="1100" dirty="0" err="1" smtClean="0"/>
              <a:t>use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long</a:t>
            </a:r>
            <a:r>
              <a:rPr lang="nb-NO" sz="1100" dirty="0" smtClean="0"/>
              <a:t> range radars in </a:t>
            </a:r>
            <a:r>
              <a:rPr lang="nb-NO" sz="1100" dirty="0" err="1" smtClean="0"/>
              <a:t>the</a:t>
            </a:r>
            <a:r>
              <a:rPr lang="nb-NO" sz="1100" dirty="0" smtClean="0"/>
              <a:t> SA-6 or SA-11 BN to </a:t>
            </a:r>
            <a:r>
              <a:rPr lang="nb-NO" sz="1100" dirty="0" err="1" smtClean="0"/>
              <a:t>provide</a:t>
            </a:r>
            <a:r>
              <a:rPr lang="nb-NO" sz="1100" dirty="0" smtClean="0"/>
              <a:t> </a:t>
            </a:r>
            <a:r>
              <a:rPr lang="nb-NO" sz="1100" dirty="0" err="1" smtClean="0"/>
              <a:t>targeting</a:t>
            </a:r>
            <a:r>
              <a:rPr lang="nb-NO" sz="1100" dirty="0" smtClean="0"/>
              <a:t> data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Regiments.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</a:t>
            </a:r>
            <a:r>
              <a:rPr lang="nb-NO" sz="1100" dirty="0" err="1" smtClean="0"/>
              <a:t>consist</a:t>
            </a:r>
            <a:r>
              <a:rPr lang="nb-NO" sz="1100" dirty="0" smtClean="0"/>
              <a:t> </a:t>
            </a:r>
            <a:r>
              <a:rPr lang="nb-NO" sz="1100" dirty="0" err="1" smtClean="0"/>
              <a:t>of</a:t>
            </a:r>
            <a:r>
              <a:rPr lang="nb-NO" sz="1100" dirty="0" smtClean="0"/>
              <a:t>:</a:t>
            </a:r>
          </a:p>
          <a:p>
            <a:r>
              <a:rPr lang="nb-NO" sz="1100" dirty="0" smtClean="0"/>
              <a:t>1x CP SKP 11 ATC Mobile </a:t>
            </a:r>
            <a:r>
              <a:rPr lang="nb-NO" sz="1100" dirty="0" err="1" smtClean="0"/>
              <a:t>Command</a:t>
            </a:r>
            <a:r>
              <a:rPr lang="nb-NO" sz="1100" dirty="0" smtClean="0"/>
              <a:t> Post (C2)</a:t>
            </a:r>
          </a:p>
          <a:p>
            <a:r>
              <a:rPr lang="nb-NO" sz="1100" dirty="0" smtClean="0"/>
              <a:t>1x CP URAL-375 PBU (</a:t>
            </a:r>
            <a:r>
              <a:rPr lang="nb-NO" sz="1100" dirty="0" err="1" smtClean="0"/>
              <a:t>Communcation</a:t>
            </a:r>
            <a:r>
              <a:rPr lang="nb-NO" sz="1100" dirty="0" smtClean="0"/>
              <a:t> Node)</a:t>
            </a:r>
          </a:p>
          <a:p>
            <a:r>
              <a:rPr lang="nb-NO" sz="1100" dirty="0" smtClean="0"/>
              <a:t>1x GPU APA-5D (Power)</a:t>
            </a:r>
          </a:p>
          <a:p>
            <a:endParaRPr lang="nb-NO" sz="11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3878" y="4499992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3487316" y="52920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6948264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435756" y="775062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1870" y="579613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6" name="TekstSylinder 15"/>
          <p:cNvSpPr txBox="1"/>
          <p:nvPr/>
        </p:nvSpPr>
        <p:spPr>
          <a:xfrm>
            <a:off x="3579862" y="661913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2" name="TekstSylinder 2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12980" y="28404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118424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48314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SA-8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2490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SA-15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067694" y="3632518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3651870" y="3638218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CP </a:t>
            </a:r>
            <a:r>
              <a:rPr lang="nb-NO" sz="1000" dirty="0" err="1" smtClean="0"/>
              <a:t>Sborka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9" name="Rektangel 8"/>
          <p:cNvSpPr/>
          <p:nvPr/>
        </p:nvSpPr>
        <p:spPr>
          <a:xfrm>
            <a:off x="265380" y="29928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17780" y="31452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0" y="5364088"/>
            <a:ext cx="2214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is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a Brigade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Regiment supports</a:t>
            </a:r>
          </a:p>
          <a:p>
            <a:endParaRPr lang="nb-NO" sz="1200" dirty="0" smtClean="0"/>
          </a:p>
          <a:p>
            <a:r>
              <a:rPr lang="nb-NO" sz="1200" dirty="0" smtClean="0"/>
              <a:t>SA8 BN and SA-15 BN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Targets.</a:t>
            </a:r>
          </a:p>
          <a:p>
            <a:r>
              <a:rPr lang="nb-NO" sz="1200" dirty="0" smtClean="0"/>
              <a:t>SA-15 BN </a:t>
            </a:r>
            <a:r>
              <a:rPr lang="nb-NO" sz="1200" dirty="0" err="1" smtClean="0"/>
              <a:t>may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be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5886" y="7537496"/>
            <a:ext cx="1263531" cy="92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6"/>
            <a:ext cx="1347830" cy="92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3678" y="7537496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653787" y="6084168"/>
            <a:ext cx="1489713" cy="91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kstSylinder 22"/>
          <p:cNvSpPr txBox="1"/>
          <p:nvPr/>
        </p:nvSpPr>
        <p:spPr>
          <a:xfrm>
            <a:off x="76200" y="838842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9236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SA-8</a:t>
            </a:r>
            <a:endParaRPr lang="en-US" sz="1050" b="1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8000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CP </a:t>
            </a:r>
            <a:r>
              <a:rPr lang="en-US" sz="1050" b="1" dirty="0" err="1" smtClean="0"/>
              <a:t>Sborka</a:t>
            </a:r>
            <a:endParaRPr lang="en-US" sz="1050" b="1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3800078" y="694826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GAZ-66</a:t>
            </a:r>
            <a:endParaRPr lang="en-US" sz="1050" b="1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7370" y="104360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7370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88275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0" y="475840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supports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Brigade</a:t>
            </a:r>
          </a:p>
          <a:p>
            <a:r>
              <a:rPr lang="nb-NO" sz="1200" dirty="0" smtClean="0"/>
              <a:t>1x Air Defence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8" name="TekstSylinder 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3291830" y="1072678"/>
            <a:ext cx="185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is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”line”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</a:t>
            </a:r>
          </a:p>
        </p:txBody>
      </p:sp>
      <p:sp>
        <p:nvSpPr>
          <p:cNvPr id="12" name="Rektangel 11"/>
          <p:cNvSpPr/>
          <p:nvPr/>
        </p:nvSpPr>
        <p:spPr>
          <a:xfrm>
            <a:off x="214296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366696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65837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018237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490920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643320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0" y="5400670"/>
            <a:ext cx="4286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comes</a:t>
            </a:r>
            <a:r>
              <a:rPr lang="nb-NO" sz="1200" dirty="0" smtClean="0"/>
              <a:t> in 6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variants </a:t>
            </a:r>
            <a:r>
              <a:rPr lang="nb-NO" sz="1200" dirty="0" err="1" smtClean="0"/>
              <a:t>depending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#1:  1x ZSU23/4 + SA-9 (Motorized) + 1x Transport GAZ-66</a:t>
            </a:r>
          </a:p>
          <a:p>
            <a:r>
              <a:rPr lang="nb-NO" sz="1200" dirty="0" smtClean="0"/>
              <a:t>#2: 1x ZSU23/4 + SA-13 (Mechanized) + 1x Transport GAZ-66</a:t>
            </a:r>
          </a:p>
          <a:p>
            <a:r>
              <a:rPr lang="nb-NO" sz="1200" dirty="0" smtClean="0"/>
              <a:t>#3: 1x ZSU23/4 +SA-19 (Armor) + 1x Transport GAZ-66</a:t>
            </a:r>
          </a:p>
          <a:p>
            <a:endParaRPr lang="nb-NO" sz="1200" dirty="0" smtClean="0"/>
          </a:p>
          <a:p>
            <a:r>
              <a:rPr lang="nb-NO" sz="1200" dirty="0" smtClean="0"/>
              <a:t>#4: 1x SA-19+ SA-19 (Armor) + 1x Transport GAZ-66</a:t>
            </a:r>
          </a:p>
          <a:p>
            <a:r>
              <a:rPr lang="nb-NO" sz="1200" dirty="0" smtClean="0"/>
              <a:t>#5: 1x SA-13 + SA-13 (Mechanized) + 1x Transport GAZ-66</a:t>
            </a:r>
          </a:p>
          <a:p>
            <a:r>
              <a:rPr lang="nb-NO" sz="1200" dirty="0" smtClean="0"/>
              <a:t>#6: 1x SA-9 + SA-9 (Motorized) + 1x Transport GAZ-66</a:t>
            </a:r>
          </a:p>
          <a:p>
            <a:endParaRPr lang="nb-NO" sz="1200" dirty="0" smtClean="0"/>
          </a:p>
          <a:p>
            <a:endParaRPr lang="nb-NO" sz="1200" dirty="0"/>
          </a:p>
        </p:txBody>
      </p:sp>
      <p:cxnSp>
        <p:nvCxnSpPr>
          <p:cNvPr id="20" name="Rett linje 19"/>
          <p:cNvCxnSpPr>
            <a:stCxn id="3" idx="2"/>
            <a:endCxn id="5" idx="0"/>
          </p:cNvCxnSpPr>
          <p:nvPr/>
        </p:nvCxnSpPr>
        <p:spPr>
          <a:xfrm rot="5400000">
            <a:off x="2187391" y="2189751"/>
            <a:ext cx="7081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5" idx="2"/>
            <a:endCxn id="14" idx="0"/>
          </p:cNvCxnSpPr>
          <p:nvPr/>
        </p:nvCxnSpPr>
        <p:spPr>
          <a:xfrm rot="16200000" flipH="1">
            <a:off x="2339262" y="3538077"/>
            <a:ext cx="412834" cy="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4" idx="2"/>
            <a:endCxn id="12" idx="0"/>
          </p:cNvCxnSpPr>
          <p:nvPr/>
        </p:nvCxnSpPr>
        <p:spPr>
          <a:xfrm rot="5400000">
            <a:off x="691955" y="3542311"/>
            <a:ext cx="41283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6" idx="2"/>
            <a:endCxn id="16" idx="0"/>
          </p:cNvCxnSpPr>
          <p:nvPr/>
        </p:nvCxnSpPr>
        <p:spPr>
          <a:xfrm rot="16200000" flipH="1">
            <a:off x="3967256" y="3540988"/>
            <a:ext cx="412834" cy="2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rot="10800000">
            <a:off x="897590" y="2134130"/>
            <a:ext cx="3264722" cy="5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endCxn id="4" idx="0"/>
          </p:cNvCxnSpPr>
          <p:nvPr/>
        </p:nvCxnSpPr>
        <p:spPr>
          <a:xfrm rot="5400000">
            <a:off x="697411" y="23392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rot="5400000">
            <a:off x="3954838" y="23368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19826" y="6383885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3795886" y="719840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 t="3278"/>
          <a:stretch>
            <a:fillRect/>
          </a:stretch>
        </p:blipFill>
        <p:spPr bwMode="auto">
          <a:xfrm>
            <a:off x="4100611" y="7598618"/>
            <a:ext cx="103485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 cstate="print"/>
          <a:srcRect t="10215"/>
          <a:stretch>
            <a:fillRect/>
          </a:stretch>
        </p:blipFill>
        <p:spPr bwMode="auto">
          <a:xfrm>
            <a:off x="1275606" y="7598618"/>
            <a:ext cx="1296144" cy="79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2787774" y="759861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8" cstate="print"/>
          <a:srcRect t="11433"/>
          <a:stretch>
            <a:fillRect/>
          </a:stretch>
        </p:blipFill>
        <p:spPr bwMode="auto">
          <a:xfrm>
            <a:off x="9525" y="759861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0" y="838842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1275606" y="8388424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SA-13</a:t>
            </a:r>
            <a:endParaRPr lang="en-US" sz="1050" b="1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2787774" y="838842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4083918" y="8388424"/>
            <a:ext cx="1059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SA-9</a:t>
            </a:r>
            <a:endParaRPr lang="en-US" sz="105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640"/>
            <a:ext cx="1713022" cy="125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26997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9S80M1 </a:t>
            </a:r>
            <a:r>
              <a:rPr lang="en-US" dirty="0" err="1" smtClean="0"/>
              <a:t>Sborka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670" y="1331640"/>
            <a:ext cx="1826593" cy="12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1851670" y="2627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SA-15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860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SA-8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2211710" y="4788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SA-9</a:t>
            </a:r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67229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SA-13</a:t>
            </a:r>
            <a:endParaRPr lang="en-US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859782" y="67322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SA-19</a:t>
            </a:r>
            <a:endParaRPr 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6" y="3491880"/>
            <a:ext cx="1682924" cy="1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54796"/>
            <a:ext cx="2004294" cy="13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758" y="5076056"/>
            <a:ext cx="1844445" cy="157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164288"/>
            <a:ext cx="1441118" cy="12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0" y="83884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ZSU 23/4</a:t>
            </a:r>
            <a:endParaRPr lang="en-US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latin typeface="Arial Black" pitchFamily="34" charset="0"/>
              </a:rPr>
              <a:t>Reconnaissance</a:t>
            </a:r>
            <a:r>
              <a:rPr lang="nb-NO" sz="1100" dirty="0" smtClean="0">
                <a:latin typeface="Arial Black" pitchFamily="34" charset="0"/>
              </a:rPr>
              <a:t> </a:t>
            </a:r>
            <a:r>
              <a:rPr lang="nb-NO" sz="1100" dirty="0" smtClean="0">
                <a:latin typeface="Arial Black" pitchFamily="34" charset="0"/>
              </a:rPr>
              <a:t>Regiment</a:t>
            </a:r>
            <a:endParaRPr lang="nb-NO" sz="11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1420" y="21957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00246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Long Range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3631332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r="4376"/>
          <a:stretch>
            <a:fillRect/>
          </a:stretch>
        </p:blipFill>
        <p:spPr bwMode="auto">
          <a:xfrm>
            <a:off x="6572278" y="4062611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kstSylinder 7"/>
          <p:cNvSpPr txBox="1"/>
          <p:nvPr/>
        </p:nvSpPr>
        <p:spPr>
          <a:xfrm>
            <a:off x="6572278" y="3857620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3878" y="327585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3682782" y="4119404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0" y="5868144"/>
            <a:ext cx="5143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1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per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1 Company per Brigade (used to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Brigades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axis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advance</a:t>
            </a:r>
            <a:r>
              <a:rPr lang="nb-NO" sz="1200" dirty="0" smtClean="0"/>
              <a:t>)</a:t>
            </a:r>
          </a:p>
          <a:p>
            <a:r>
              <a:rPr lang="nb-NO" sz="1200" b="1" dirty="0" smtClean="0"/>
              <a:t>Long Range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uses</a:t>
            </a:r>
            <a:r>
              <a:rPr lang="nb-NO" sz="1200" dirty="0" smtClean="0"/>
              <a:t> RW, plane (</a:t>
            </a:r>
            <a:r>
              <a:rPr lang="nb-NO" sz="1200" dirty="0" err="1" smtClean="0"/>
              <a:t>parachute</a:t>
            </a:r>
            <a:r>
              <a:rPr lang="nb-NO" sz="1200" dirty="0" smtClean="0"/>
              <a:t>)  or </a:t>
            </a:r>
            <a:r>
              <a:rPr lang="nb-NO" sz="1200" dirty="0" err="1" smtClean="0"/>
              <a:t>infiltrates</a:t>
            </a:r>
            <a:r>
              <a:rPr lang="nb-NO" sz="1200" dirty="0" smtClean="0"/>
              <a:t> by </a:t>
            </a:r>
            <a:r>
              <a:rPr lang="nb-NO" sz="1200" dirty="0" err="1" smtClean="0"/>
              <a:t>foot</a:t>
            </a:r>
            <a:r>
              <a:rPr lang="nb-NO" sz="1200" dirty="0" smtClean="0"/>
              <a:t>,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lines.</a:t>
            </a:r>
          </a:p>
          <a:p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task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,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and C2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or to </a:t>
            </a:r>
            <a:r>
              <a:rPr lang="nb-NO" sz="1200" dirty="0" err="1" smtClean="0"/>
              <a:t>prepare</a:t>
            </a:r>
            <a:r>
              <a:rPr lang="nb-NO" sz="1200" dirty="0" smtClean="0"/>
              <a:t> LZ for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Brigade.</a:t>
            </a:r>
          </a:p>
          <a:p>
            <a:r>
              <a:rPr lang="nb-NO" sz="1200" b="1" dirty="0" smtClean="0"/>
              <a:t>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err="1" smtClean="0"/>
              <a:t>Uses</a:t>
            </a:r>
            <a:r>
              <a:rPr lang="nb-NO" sz="1200" dirty="0" smtClean="0"/>
              <a:t> Electronic </a:t>
            </a:r>
            <a:r>
              <a:rPr lang="nb-NO" sz="1200" dirty="0" err="1" smtClean="0"/>
              <a:t>warfare</a:t>
            </a:r>
            <a:r>
              <a:rPr lang="nb-NO" sz="1200" dirty="0" smtClean="0"/>
              <a:t>, </a:t>
            </a:r>
            <a:r>
              <a:rPr lang="nb-NO" sz="1200" dirty="0" err="1" smtClean="0"/>
              <a:t>both</a:t>
            </a:r>
            <a:r>
              <a:rPr lang="nb-NO" sz="1200" dirty="0" smtClean="0"/>
              <a:t> for jamming, </a:t>
            </a:r>
            <a:r>
              <a:rPr lang="nb-NO" sz="1200" dirty="0" err="1" smtClean="0"/>
              <a:t>direction</a:t>
            </a:r>
            <a:r>
              <a:rPr lang="nb-NO" sz="1200" dirty="0" smtClean="0"/>
              <a:t> </a:t>
            </a:r>
            <a:r>
              <a:rPr lang="nb-NO" sz="1200" dirty="0" err="1" smtClean="0"/>
              <a:t>finding</a:t>
            </a:r>
            <a:r>
              <a:rPr lang="nb-NO" sz="1200" dirty="0" smtClean="0"/>
              <a:t>, and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NOTE: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due to </a:t>
            </a:r>
            <a:r>
              <a:rPr lang="nb-NO" sz="1200" dirty="0" err="1" smtClean="0"/>
              <a:t>its</a:t>
            </a:r>
            <a:r>
              <a:rPr lang="nb-NO" sz="1200" dirty="0" smtClean="0"/>
              <a:t> nature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operates</a:t>
            </a:r>
            <a:r>
              <a:rPr lang="nb-NO" sz="1200" dirty="0" smtClean="0"/>
              <a:t>  </a:t>
            </a:r>
            <a:r>
              <a:rPr lang="nb-NO" sz="1200" dirty="0" err="1" smtClean="0"/>
              <a:t>close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FLOT, or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side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FLOT. 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223820" y="23481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>
            <a:hlinkClick r:id="rId5" action="ppaction://hlinksldjump"/>
          </p:cNvPr>
          <p:cNvSpPr/>
          <p:nvPr/>
        </p:nvSpPr>
        <p:spPr>
          <a:xfrm>
            <a:off x="376220" y="25005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6" name="TekstSylinder 15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195486" y="3491880"/>
            <a:ext cx="17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Battalions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- 18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(1 BN)</a:t>
            </a:r>
          </a:p>
          <a:p>
            <a:r>
              <a:rPr lang="nb-NO" sz="1200" dirty="0" smtClean="0"/>
              <a:t>- 36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(2x BN)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Long Range BN: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in </a:t>
            </a:r>
            <a:r>
              <a:rPr lang="nb-NO" sz="1200" dirty="0" err="1" smtClean="0"/>
              <a:t>groups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- 18x CP URAL 375 PBU </a:t>
            </a:r>
            <a:endParaRPr lang="nb-NO" sz="1200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147"/>
          <a:stretch>
            <a:fillRect/>
          </a:stretch>
        </p:blipFill>
        <p:spPr bwMode="auto">
          <a:xfrm>
            <a:off x="51470" y="7380312"/>
            <a:ext cx="1584176" cy="1122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4" name="TekstSylinder 3"/>
          <p:cNvSpPr txBox="1"/>
          <p:nvPr/>
        </p:nvSpPr>
        <p:spPr>
          <a:xfrm>
            <a:off x="0" y="847146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MTLB-U BOMAN</a:t>
            </a:r>
            <a:endParaRPr lang="nb-NO" sz="1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140" r="5610"/>
          <a:stretch>
            <a:fillRect/>
          </a:stretch>
        </p:blipFill>
        <p:spPr bwMode="auto">
          <a:xfrm>
            <a:off x="1779662" y="7380312"/>
            <a:ext cx="1583539" cy="1121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1779662" y="847146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BRDM-2</a:t>
            </a:r>
            <a:endParaRPr lang="nb-NO" sz="1200" b="1" dirty="0"/>
          </a:p>
        </p:txBody>
      </p:sp>
      <p:sp>
        <p:nvSpPr>
          <p:cNvPr id="9" name="Rektangel 8"/>
          <p:cNvSpPr/>
          <p:nvPr/>
        </p:nvSpPr>
        <p:spPr>
          <a:xfrm>
            <a:off x="1635646" y="132154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-20538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956126" y="32758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  <a:p>
            <a:pPr algn="ctr"/>
            <a:r>
              <a:rPr lang="nb-NO" sz="1200" dirty="0" err="1" smtClean="0">
                <a:latin typeface="Arial Black" pitchFamily="34" charset="0"/>
              </a:rPr>
              <a:t>Wheeled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163564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4" name="Rektangel 13"/>
          <p:cNvSpPr/>
          <p:nvPr/>
        </p:nvSpPr>
        <p:spPr>
          <a:xfrm>
            <a:off x="333292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0" y="586814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is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or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Armor or Mechanized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ARV-MTLB-U.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Motorized  </a:t>
            </a:r>
            <a:r>
              <a:rPr lang="nb-NO" sz="1200" dirty="0" err="1" smtClean="0"/>
              <a:t>company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ARV BRDM-2 </a:t>
            </a:r>
          </a:p>
          <a:p>
            <a:endParaRPr lang="nb-NO" sz="1200" dirty="0" smtClean="0"/>
          </a:p>
          <a:p>
            <a:r>
              <a:rPr lang="nb-NO" sz="1200" dirty="0" smtClean="0"/>
              <a:t>In </a:t>
            </a:r>
            <a:r>
              <a:rPr lang="nb-NO" sz="1200" dirty="0" err="1" smtClean="0"/>
              <a:t>each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pairs.</a:t>
            </a:r>
            <a:endParaRPr lang="nb-NO" sz="1200" dirty="0"/>
          </a:p>
        </p:txBody>
      </p:sp>
      <p:sp>
        <p:nvSpPr>
          <p:cNvPr id="20" name="Rektangel 19"/>
          <p:cNvSpPr/>
          <p:nvPr/>
        </p:nvSpPr>
        <p:spPr>
          <a:xfrm>
            <a:off x="3333016" y="42055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3485416" y="43579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3637816" y="45103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635646" y="41951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788046" y="43475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1940446" y="44999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6" name="TekstSylinder 2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8" name="TekstSylinder 27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/>
          <p:cNvSpPr txBox="1"/>
          <p:nvPr/>
        </p:nvSpPr>
        <p:spPr>
          <a:xfrm>
            <a:off x="3643320" y="7572396"/>
            <a:ext cx="150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</a:t>
            </a:r>
            <a:r>
              <a:rPr lang="nb-NO" sz="1200" dirty="0" smtClean="0"/>
              <a:t> per </a:t>
            </a:r>
            <a:r>
              <a:rPr lang="nb-NO" sz="1200" dirty="0" err="1" smtClean="0"/>
              <a:t>company</a:t>
            </a:r>
            <a:endParaRPr lang="nb-NO" sz="1200" dirty="0" smtClean="0"/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-20538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31862" y="43643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284262" y="45167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cxnSp>
        <p:nvCxnSpPr>
          <p:cNvPr id="30" name="Rett linje 29"/>
          <p:cNvCxnSpPr>
            <a:stCxn id="10" idx="2"/>
            <a:endCxn id="12" idx="0"/>
          </p:cNvCxnSpPr>
          <p:nvPr/>
        </p:nvCxnSpPr>
        <p:spPr>
          <a:xfrm>
            <a:off x="735546" y="3635896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3" idx="2"/>
            <a:endCxn id="23" idx="0"/>
          </p:cNvCxnSpPr>
          <p:nvPr/>
        </p:nvCxnSpPr>
        <p:spPr>
          <a:xfrm>
            <a:off x="2391730" y="3635896"/>
            <a:ext cx="0" cy="559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4" idx="2"/>
            <a:endCxn id="20" idx="0"/>
          </p:cNvCxnSpPr>
          <p:nvPr/>
        </p:nvCxnSpPr>
        <p:spPr>
          <a:xfrm>
            <a:off x="4089010" y="3635896"/>
            <a:ext cx="90" cy="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>
            <a:off x="699542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>
            <a:stCxn id="9" idx="2"/>
            <a:endCxn id="13" idx="0"/>
          </p:cNvCxnSpPr>
          <p:nvPr/>
        </p:nvCxnSpPr>
        <p:spPr>
          <a:xfrm>
            <a:off x="2391730" y="2185642"/>
            <a:ext cx="0" cy="586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4083918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99542" y="2483768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</a:t>
            </a:r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8808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6215088" y="4786314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678" y="7740352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Rektangel 5"/>
          <p:cNvSpPr/>
          <p:nvPr/>
        </p:nvSpPr>
        <p:spPr>
          <a:xfrm>
            <a:off x="1123942" y="25526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76342" y="27050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428742" y="28574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4343777"/>
            <a:ext cx="514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only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</a:t>
            </a:r>
            <a:r>
              <a:rPr lang="nb-NO" sz="1400" dirty="0" err="1" smtClean="0"/>
              <a:t>company</a:t>
            </a:r>
            <a:r>
              <a:rPr lang="nb-NO" sz="1400" dirty="0" smtClean="0"/>
              <a:t> </a:t>
            </a:r>
            <a:r>
              <a:rPr lang="nb-NO" sz="1400" dirty="0" err="1" smtClean="0"/>
              <a:t>sized</a:t>
            </a:r>
            <a:r>
              <a:rPr lang="nb-NO" sz="1400" dirty="0" smtClean="0"/>
              <a:t> in order to </a:t>
            </a:r>
            <a:r>
              <a:rPr lang="nb-NO" sz="1400" dirty="0" err="1" smtClean="0"/>
              <a:t>use</a:t>
            </a:r>
            <a:r>
              <a:rPr lang="nb-NO" sz="1400" dirty="0" smtClean="0"/>
              <a:t> Electronic </a:t>
            </a:r>
            <a:r>
              <a:rPr lang="nb-NO" sz="1400" dirty="0" err="1" smtClean="0"/>
              <a:t>Warfare</a:t>
            </a:r>
            <a:r>
              <a:rPr lang="nb-NO" sz="1400" dirty="0" smtClean="0"/>
              <a:t> (EW) in a proper </a:t>
            </a:r>
            <a:r>
              <a:rPr lang="nb-NO" sz="1400" dirty="0" err="1" smtClean="0"/>
              <a:t>way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Each</a:t>
            </a:r>
            <a:r>
              <a:rPr lang="nb-NO" sz="1400" dirty="0" smtClean="0"/>
              <a:t> Company have 6 CP URAL 375 PBU (</a:t>
            </a:r>
            <a:r>
              <a:rPr lang="nb-NO" sz="1400" dirty="0" err="1" smtClean="0"/>
              <a:t>vehicle</a:t>
            </a:r>
            <a:r>
              <a:rPr lang="nb-NO" sz="1400" dirty="0" smtClean="0"/>
              <a:t> </a:t>
            </a:r>
            <a:r>
              <a:rPr lang="nb-NO" sz="1400" dirty="0" err="1" smtClean="0"/>
              <a:t>identified</a:t>
            </a:r>
            <a:r>
              <a:rPr lang="nb-NO" sz="1400" dirty="0" smtClean="0"/>
              <a:t> by </a:t>
            </a:r>
            <a:r>
              <a:rPr lang="nb-NO" sz="1400" dirty="0" err="1" smtClean="0"/>
              <a:t>the</a:t>
            </a:r>
            <a:r>
              <a:rPr lang="nb-NO" sz="1400" dirty="0" smtClean="0"/>
              <a:t> antenna used for EW and </a:t>
            </a:r>
            <a:r>
              <a:rPr lang="nb-NO" sz="1400" dirty="0" err="1" smtClean="0"/>
              <a:t>Command</a:t>
            </a:r>
            <a:r>
              <a:rPr lang="nb-NO" sz="1400" dirty="0" smtClean="0"/>
              <a:t> and Control)</a:t>
            </a:r>
            <a:endParaRPr lang="nb-NO" sz="1400" b="1" dirty="0" smtClean="0">
              <a:solidFill>
                <a:srgbClr val="FF0000"/>
              </a:solidFill>
            </a:endParaRPr>
          </a:p>
          <a:p>
            <a:r>
              <a:rPr lang="nb-NO" sz="1400" dirty="0" smtClean="0"/>
              <a:t>The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always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operates</a:t>
            </a:r>
            <a:r>
              <a:rPr lang="nb-NO" sz="1400" dirty="0" smtClean="0"/>
              <a:t> as pairs. So </a:t>
            </a:r>
            <a:r>
              <a:rPr lang="nb-NO" sz="1400" dirty="0" err="1" smtClean="0"/>
              <a:t>if</a:t>
            </a:r>
            <a:r>
              <a:rPr lang="nb-NO" sz="1400" dirty="0" smtClean="0"/>
              <a:t> </a:t>
            </a:r>
            <a:r>
              <a:rPr lang="nb-NO" sz="1400" dirty="0" err="1" smtClean="0"/>
              <a:t>you</a:t>
            </a:r>
            <a:r>
              <a:rPr lang="nb-NO" sz="1400" dirty="0" smtClean="0"/>
              <a:t> </a:t>
            </a:r>
            <a:r>
              <a:rPr lang="nb-NO" sz="1400" dirty="0" err="1" smtClean="0"/>
              <a:t>see</a:t>
            </a:r>
            <a:r>
              <a:rPr lang="nb-NO" sz="1400" dirty="0" smtClean="0"/>
              <a:t> 2 CP URAL-375 PBU it is </a:t>
            </a:r>
            <a:r>
              <a:rPr lang="nb-NO" sz="1400" dirty="0" err="1" smtClean="0"/>
              <a:t>likely</a:t>
            </a:r>
            <a:r>
              <a:rPr lang="nb-NO" sz="1400" dirty="0" smtClean="0"/>
              <a:t> part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BN.</a:t>
            </a:r>
          </a:p>
          <a:p>
            <a:endParaRPr lang="nb-NO" sz="1400" dirty="0" smtClean="0"/>
          </a:p>
          <a:p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used </a:t>
            </a:r>
            <a:r>
              <a:rPr lang="nb-NO" sz="1400" dirty="0" err="1" smtClean="0"/>
              <a:t>either</a:t>
            </a:r>
            <a:r>
              <a:rPr lang="nb-NO" sz="1400" dirty="0" smtClean="0"/>
              <a:t> in support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frontline 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(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, jamming, </a:t>
            </a:r>
            <a:r>
              <a:rPr lang="nb-NO" sz="1400" dirty="0" err="1" smtClean="0"/>
              <a:t>direction</a:t>
            </a:r>
            <a:r>
              <a:rPr lang="nb-NO" sz="1400" dirty="0" smtClean="0"/>
              <a:t> </a:t>
            </a:r>
            <a:r>
              <a:rPr lang="nb-NO" sz="1400" dirty="0" err="1" smtClean="0"/>
              <a:t>finding</a:t>
            </a:r>
            <a:r>
              <a:rPr lang="nb-NO" sz="1400" dirty="0" smtClean="0"/>
              <a:t>). 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Companies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also</a:t>
            </a:r>
            <a:r>
              <a:rPr lang="nb-NO" sz="1400" dirty="0" smtClean="0"/>
              <a:t> be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</a:t>
            </a:r>
            <a:r>
              <a:rPr lang="nb-NO" sz="1400" dirty="0" err="1" smtClean="0"/>
              <a:t>certain</a:t>
            </a:r>
            <a:r>
              <a:rPr lang="nb-NO" sz="1400" dirty="0" smtClean="0"/>
              <a:t> areas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</a:t>
            </a:r>
            <a:r>
              <a:rPr lang="nb-NO" sz="1400" dirty="0" err="1" smtClean="0"/>
              <a:t>where</a:t>
            </a:r>
            <a:r>
              <a:rPr lang="nb-NO" sz="1400" dirty="0" smtClean="0"/>
              <a:t> </a:t>
            </a:r>
            <a:r>
              <a:rPr lang="nb-NO" sz="1400" dirty="0" err="1" smtClean="0"/>
              <a:t>they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doing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protection</a:t>
            </a:r>
            <a:r>
              <a:rPr lang="nb-NO" sz="1400" dirty="0" smtClean="0"/>
              <a:t>, for </a:t>
            </a:r>
            <a:r>
              <a:rPr lang="nb-NO" sz="1400" dirty="0" err="1" smtClean="0"/>
              <a:t>example</a:t>
            </a:r>
            <a:r>
              <a:rPr lang="nb-NO" sz="1400" dirty="0" smtClean="0"/>
              <a:t> by jamming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frequencies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857940" y="85907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Brigade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664370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27534" y="29878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779934" y="31402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2" action="ppaction://hlinksldjump"/>
          </p:cNvPr>
          <p:cNvSpPr/>
          <p:nvPr/>
        </p:nvSpPr>
        <p:spPr>
          <a:xfrm>
            <a:off x="932334" y="32926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2857502" y="3000364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smtClean="0">
                <a:latin typeface="Arial Black" pitchFamily="34" charset="0"/>
              </a:rPr>
              <a:t>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0" y="4500562"/>
            <a:ext cx="5143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81x IFV</a:t>
            </a:r>
          </a:p>
          <a:p>
            <a:r>
              <a:rPr lang="nb-NO" sz="1200" dirty="0" smtClean="0"/>
              <a:t>27x ARV BTR-RD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endParaRPr lang="nb-NO" sz="1200" dirty="0" smtClean="0"/>
          </a:p>
          <a:p>
            <a:r>
              <a:rPr lang="nb-NO" sz="1200" dirty="0" smtClean="0"/>
              <a:t>= 126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 = 42 IL-76 </a:t>
            </a:r>
            <a:r>
              <a:rPr lang="nb-NO" sz="1200" dirty="0" err="1" smtClean="0"/>
              <a:t>Sorties</a:t>
            </a:r>
            <a:r>
              <a:rPr lang="nb-NO" sz="1200" dirty="0" smtClean="0"/>
              <a:t> to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smtClean="0"/>
              <a:t>Airborne Brigade </a:t>
            </a:r>
            <a:endParaRPr lang="nb-NO" sz="12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Explanation: Symbols</a:t>
            </a:r>
            <a:endParaRPr lang="nb-NO" dirty="0"/>
          </a:p>
        </p:txBody>
      </p:sp>
      <p:sp>
        <p:nvSpPr>
          <p:cNvPr id="4" name="Rektangel 3">
            <a:hlinkClick r:id="rId2" action="ppaction://hlinksldjump"/>
          </p:cNvPr>
          <p:cNvSpPr/>
          <p:nvPr/>
        </p:nvSpPr>
        <p:spPr>
          <a:xfrm>
            <a:off x="214296" y="10715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CORPS</a:t>
            </a:r>
            <a:endParaRPr lang="nb-NO" sz="1200" dirty="0"/>
          </a:p>
        </p:txBody>
      </p:sp>
      <p:grpSp>
        <p:nvGrpSpPr>
          <p:cNvPr id="5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35"/>
          <p:cNvGrpSpPr/>
          <p:nvPr/>
        </p:nvGrpSpPr>
        <p:grpSpPr>
          <a:xfrm>
            <a:off x="214296" y="2143108"/>
            <a:ext cx="1607168" cy="911596"/>
            <a:chOff x="555526" y="4572000"/>
            <a:chExt cx="1607168" cy="911596"/>
          </a:xfrm>
        </p:grpSpPr>
        <p:sp>
          <p:nvSpPr>
            <p:cNvPr id="10" name="Rektangel 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1" name="TekstSylinder 10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ktangel 11"/>
          <p:cNvSpPr/>
          <p:nvPr/>
        </p:nvSpPr>
        <p:spPr>
          <a:xfrm>
            <a:off x="285734" y="31432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4" name="Rett pil 13"/>
          <p:cNvCxnSpPr>
            <a:stCxn id="15" idx="1"/>
          </p:cNvCxnSpPr>
          <p:nvPr/>
        </p:nvCxnSpPr>
        <p:spPr>
          <a:xfrm rot="10800000">
            <a:off x="1785932" y="1285853"/>
            <a:ext cx="1505898" cy="2766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291830" y="1331640"/>
            <a:ext cx="185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Rank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commanding</a:t>
            </a:r>
            <a:r>
              <a:rPr lang="nb-NO" sz="1200" dirty="0" smtClean="0"/>
              <a:t> </a:t>
            </a:r>
            <a:r>
              <a:rPr lang="nb-NO" sz="1200" dirty="0" err="1" smtClean="0"/>
              <a:t>officer</a:t>
            </a:r>
            <a:r>
              <a:rPr lang="nb-NO" sz="1200" dirty="0" smtClean="0"/>
              <a:t> (generals)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139702" y="17636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Name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19" name="Rett pil 18"/>
          <p:cNvCxnSpPr>
            <a:stCxn id="16" idx="1"/>
          </p:cNvCxnSpPr>
          <p:nvPr/>
        </p:nvCxnSpPr>
        <p:spPr>
          <a:xfrm rot="10800000">
            <a:off x="1285866" y="1571604"/>
            <a:ext cx="853836" cy="3305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/>
          <p:cNvSpPr txBox="1"/>
          <p:nvPr/>
        </p:nvSpPr>
        <p:spPr>
          <a:xfrm>
            <a:off x="2500312" y="27146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Types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23" name="Rett pil 22"/>
          <p:cNvCxnSpPr/>
          <p:nvPr/>
        </p:nvCxnSpPr>
        <p:spPr>
          <a:xfrm flipH="1">
            <a:off x="1643056" y="2857488"/>
            <a:ext cx="936104" cy="77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3143254" y="3000364"/>
            <a:ext cx="185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Long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(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)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The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is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combat</a:t>
            </a:r>
            <a:endParaRPr lang="nb-NO" sz="1200" dirty="0"/>
          </a:p>
        </p:txBody>
      </p:sp>
      <p:cxnSp>
        <p:nvCxnSpPr>
          <p:cNvPr id="28" name="Rett pil 27"/>
          <p:cNvCxnSpPr>
            <a:stCxn id="27" idx="1"/>
            <a:endCxn id="12" idx="3"/>
          </p:cNvCxnSpPr>
          <p:nvPr/>
        </p:nvCxnSpPr>
        <p:spPr>
          <a:xfrm rot="10800000">
            <a:off x="1797902" y="3575288"/>
            <a:ext cx="1345352" cy="11757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123478" y="6621394"/>
            <a:ext cx="482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: </a:t>
            </a:r>
          </a:p>
          <a:p>
            <a:r>
              <a:rPr lang="nb-NO" sz="1200" dirty="0" smtClean="0"/>
              <a:t>Armor, Mechanized and Motorized</a:t>
            </a:r>
          </a:p>
          <a:p>
            <a:endParaRPr lang="nb-NO" sz="1200" dirty="0" smtClean="0"/>
          </a:p>
          <a:p>
            <a:r>
              <a:rPr lang="nb-NO" sz="1200" b="1" dirty="0" smtClean="0"/>
              <a:t>Brigade</a:t>
            </a:r>
          </a:p>
          <a:p>
            <a:r>
              <a:rPr lang="nb-NO" sz="1200" dirty="0" smtClean="0"/>
              <a:t>Brigade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fighting </a:t>
            </a:r>
            <a:r>
              <a:rPr lang="nb-NO" sz="1200" dirty="0" err="1" smtClean="0"/>
              <a:t>unit</a:t>
            </a:r>
            <a:r>
              <a:rPr lang="nb-NO" sz="1200" dirty="0" smtClean="0"/>
              <a:t> (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, </a:t>
            </a:r>
            <a:r>
              <a:rPr lang="nb-NO" sz="1200" dirty="0" err="1" smtClean="0"/>
              <a:t>manueuver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,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 and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r>
              <a:rPr lang="nb-NO" sz="1200" b="1" dirty="0" smtClean="0"/>
              <a:t>Division:</a:t>
            </a:r>
          </a:p>
          <a:p>
            <a:r>
              <a:rPr lang="nb-NO" sz="1200" dirty="0" smtClean="0"/>
              <a:t>Offensive or defensive,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size</a:t>
            </a:r>
            <a:r>
              <a:rPr lang="nb-NO" sz="1200" dirty="0" smtClean="0"/>
              <a:t> for a </a:t>
            </a:r>
            <a:r>
              <a:rPr lang="nb-NO" sz="1200" dirty="0" err="1" smtClean="0"/>
              <a:t>sector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dirty="0" smtClean="0"/>
              <a:t>Corps:</a:t>
            </a:r>
          </a:p>
          <a:p>
            <a:r>
              <a:rPr lang="nb-NO" sz="1200" dirty="0" smtClean="0"/>
              <a:t>A full front,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</a:t>
            </a:r>
            <a:r>
              <a:rPr lang="nb-NO" sz="1200" dirty="0" err="1" smtClean="0"/>
              <a:t>additional</a:t>
            </a:r>
            <a:r>
              <a:rPr lang="nb-NO" sz="1200" dirty="0" smtClean="0"/>
              <a:t> Corps </a:t>
            </a:r>
            <a:r>
              <a:rPr lang="nb-NO" sz="1200" dirty="0" err="1" smtClean="0"/>
              <a:t>resources</a:t>
            </a:r>
            <a:r>
              <a:rPr lang="nb-NO" sz="1200" dirty="0" smtClean="0"/>
              <a:t> and a </a:t>
            </a:r>
            <a:r>
              <a:rPr lang="nb-NO" sz="1200" dirty="0" err="1" smtClean="0"/>
              <a:t>headquarter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21" name="Gruppe 35"/>
          <p:cNvGrpSpPr/>
          <p:nvPr/>
        </p:nvGrpSpPr>
        <p:grpSpPr>
          <a:xfrm>
            <a:off x="195486" y="5427306"/>
            <a:ext cx="1607168" cy="911596"/>
            <a:chOff x="555526" y="4572000"/>
            <a:chExt cx="1607168" cy="911596"/>
          </a:xfrm>
        </p:grpSpPr>
        <p:sp>
          <p:nvSpPr>
            <p:cNvPr id="24" name="Rektangel 2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e 35"/>
          <p:cNvGrpSpPr/>
          <p:nvPr/>
        </p:nvGrpSpPr>
        <p:grpSpPr>
          <a:xfrm>
            <a:off x="347886" y="5579706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pe 35"/>
          <p:cNvGrpSpPr/>
          <p:nvPr/>
        </p:nvGrpSpPr>
        <p:grpSpPr>
          <a:xfrm>
            <a:off x="500286" y="5732106"/>
            <a:ext cx="1607168" cy="911596"/>
            <a:chOff x="555526" y="4572000"/>
            <a:chExt cx="1607168" cy="911596"/>
          </a:xfrm>
        </p:grpSpPr>
        <p:sp>
          <p:nvSpPr>
            <p:cNvPr id="33" name="Rektangel 32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kstSylinder 34"/>
          <p:cNvSpPr txBox="1"/>
          <p:nvPr/>
        </p:nvSpPr>
        <p:spPr>
          <a:xfrm>
            <a:off x="3147814" y="6283123"/>
            <a:ext cx="19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similar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(In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3 Armor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cxnSp>
        <p:nvCxnSpPr>
          <p:cNvPr id="36" name="Rett pil 35"/>
          <p:cNvCxnSpPr>
            <a:stCxn id="35" idx="1"/>
            <a:endCxn id="33" idx="3"/>
          </p:cNvCxnSpPr>
          <p:nvPr/>
        </p:nvCxnSpPr>
        <p:spPr>
          <a:xfrm rot="10800000">
            <a:off x="2012454" y="6164155"/>
            <a:ext cx="1135360" cy="442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Sylinder 36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285734" y="4214810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2928940" y="4357686"/>
            <a:ext cx="2214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Short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b="1" i="1" dirty="0" err="1" smtClean="0"/>
              <a:t>may</a:t>
            </a:r>
            <a:r>
              <a:rPr lang="nb-NO" sz="1200" b="1" i="1" dirty="0" smtClean="0"/>
              <a:t> </a:t>
            </a:r>
            <a:r>
              <a:rPr lang="nb-NO" sz="1200" dirty="0" smtClean="0"/>
              <a:t>be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support a </a:t>
            </a:r>
            <a:r>
              <a:rPr lang="nb-NO" sz="1200" dirty="0" err="1" smtClean="0"/>
              <a:t>unit</a:t>
            </a:r>
            <a:r>
              <a:rPr lang="nb-NO" sz="1200" dirty="0" smtClean="0"/>
              <a:t> at a </a:t>
            </a:r>
            <a:r>
              <a:rPr lang="nb-NO" sz="1200" dirty="0" err="1" smtClean="0"/>
              <a:t>lower</a:t>
            </a:r>
            <a:r>
              <a:rPr lang="nb-NO" sz="1200" dirty="0" smtClean="0"/>
              <a:t> </a:t>
            </a:r>
            <a:r>
              <a:rPr lang="nb-NO" sz="1200" dirty="0" err="1" smtClean="0"/>
              <a:t>echelon</a:t>
            </a:r>
            <a:r>
              <a:rPr lang="nb-NO" sz="1200" dirty="0" smtClean="0"/>
              <a:t>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</a:t>
            </a:r>
            <a:r>
              <a:rPr lang="nb-NO" sz="1200" dirty="0" err="1" smtClean="0"/>
              <a:t>subunits</a:t>
            </a:r>
            <a:r>
              <a:rPr lang="nb-NO" sz="1200" dirty="0" smtClean="0"/>
              <a:t>,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happens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goes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combay</a:t>
            </a:r>
            <a:endParaRPr lang="nb-NO" sz="1200" dirty="0"/>
          </a:p>
        </p:txBody>
      </p:sp>
      <p:cxnSp>
        <p:nvCxnSpPr>
          <p:cNvPr id="41" name="Rett pil 40"/>
          <p:cNvCxnSpPr>
            <a:stCxn id="45" idx="1"/>
            <a:endCxn id="39" idx="3"/>
          </p:cNvCxnSpPr>
          <p:nvPr/>
        </p:nvCxnSpPr>
        <p:spPr>
          <a:xfrm rot="10800000">
            <a:off x="1797902" y="4646859"/>
            <a:ext cx="1131038" cy="58799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673224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0" name="Gruppe 19"/>
          <p:cNvGrpSpPr/>
          <p:nvPr/>
        </p:nvGrpSpPr>
        <p:grpSpPr>
          <a:xfrm>
            <a:off x="1972352" y="3000364"/>
            <a:ext cx="1803338" cy="889163"/>
            <a:chOff x="1214428" y="4429124"/>
            <a:chExt cx="1803338" cy="889163"/>
          </a:xfrm>
        </p:grpSpPr>
        <p:sp>
          <p:nvSpPr>
            <p:cNvPr id="15" name="Rektangel 14"/>
            <p:cNvSpPr/>
            <p:nvPr/>
          </p:nvSpPr>
          <p:spPr>
            <a:xfrm>
              <a:off x="1214428" y="44291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    Anti-tank </a:t>
              </a:r>
              <a:r>
                <a:rPr lang="nb-NO" sz="1200" dirty="0" smtClean="0">
                  <a:latin typeface="Arial Black" pitchFamily="34" charset="0"/>
                </a:rPr>
                <a:t>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6" name="TekstSylinder 15"/>
            <p:cNvSpPr txBox="1"/>
            <p:nvPr/>
          </p:nvSpPr>
          <p:spPr>
            <a:xfrm>
              <a:off x="1857370" y="507206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ARV BTR-RD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3587152" y="3000364"/>
            <a:ext cx="1512168" cy="864096"/>
            <a:chOff x="2857502" y="3000364"/>
            <a:chExt cx="1512168" cy="864096"/>
          </a:xfrm>
        </p:grpSpPr>
        <p:sp>
          <p:nvSpPr>
            <p:cNvPr id="14" name="Rektangel 13"/>
            <p:cNvSpPr/>
            <p:nvPr/>
          </p:nvSpPr>
          <p:spPr>
            <a:xfrm>
              <a:off x="2857502" y="300036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</a:t>
              </a:r>
              <a:r>
                <a:rPr lang="nb-NO" sz="1200" dirty="0" err="1" smtClean="0">
                  <a:latin typeface="Arial Black" pitchFamily="34" charset="0"/>
                </a:rPr>
                <a:t>Artillery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smtClean="0">
                  <a:latin typeface="Arial Black" pitchFamily="34" charset="0"/>
                </a:rPr>
                <a:t>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3570292" y="3709981"/>
              <a:ext cx="796280" cy="153888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b-NO" sz="1000" dirty="0" smtClean="0">
                  <a:solidFill>
                    <a:schemeClr val="bg1"/>
                  </a:solidFill>
                </a:rPr>
                <a:t>SPH 2S9 NONA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49648" y="3000364"/>
            <a:ext cx="1963948" cy="882655"/>
            <a:chOff x="932334" y="3292624"/>
            <a:chExt cx="1963948" cy="882655"/>
          </a:xfrm>
        </p:grpSpPr>
        <p:sp>
          <p:nvSpPr>
            <p:cNvPr id="7" name="Rektangel 6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202048" y="3152764"/>
            <a:ext cx="1963948" cy="882655"/>
            <a:chOff x="932334" y="3292624"/>
            <a:chExt cx="1963948" cy="882655"/>
          </a:xfrm>
        </p:grpSpPr>
        <p:sp>
          <p:nvSpPr>
            <p:cNvPr id="23" name="Rektangel 22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354448" y="3305164"/>
            <a:ext cx="1963948" cy="882655"/>
            <a:chOff x="932334" y="3292624"/>
            <a:chExt cx="1963948" cy="882655"/>
          </a:xfrm>
        </p:grpSpPr>
        <p:sp>
          <p:nvSpPr>
            <p:cNvPr id="29" name="Rektangel 28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428610" y="421481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27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2000246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9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3643320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5143504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42 </a:t>
            </a:r>
            <a:r>
              <a:rPr lang="nb-NO" sz="1600" dirty="0" err="1" smtClean="0"/>
              <a:t>vehicles</a:t>
            </a:r>
            <a:r>
              <a:rPr lang="nb-NO" sz="1600" dirty="0" smtClean="0"/>
              <a:t> total = 14 IL-76 to </a:t>
            </a:r>
            <a:r>
              <a:rPr lang="nb-NO" sz="1600" dirty="0" err="1" smtClean="0"/>
              <a:t>move</a:t>
            </a:r>
            <a:r>
              <a:rPr lang="nb-NO" sz="1600" dirty="0" smtClean="0"/>
              <a:t> </a:t>
            </a:r>
            <a:r>
              <a:rPr lang="nb-NO" sz="1600" dirty="0" err="1" smtClean="0"/>
              <a:t>one</a:t>
            </a:r>
            <a:r>
              <a:rPr lang="nb-NO" sz="1600" dirty="0" smtClean="0"/>
              <a:t> </a:t>
            </a:r>
            <a:r>
              <a:rPr lang="nb-NO" sz="1600" dirty="0" smtClean="0"/>
              <a:t>Airborne BN</a:t>
            </a:r>
            <a:endParaRPr lang="nb-NO" sz="1600" dirty="0"/>
          </a:p>
        </p:txBody>
      </p:sp>
      <p:sp>
        <p:nvSpPr>
          <p:cNvPr id="36" name="TekstSylinder 3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kstSylinder 4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Helicopter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Helicopter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67494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Attack</a:t>
            </a:r>
            <a:r>
              <a:rPr lang="nb-NO" sz="1200" dirty="0" smtClean="0">
                <a:latin typeface="Arial Black" pitchFamily="34" charset="0"/>
              </a:rPr>
              <a:t>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1670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9302" y="7823393"/>
            <a:ext cx="1478712" cy="74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613318" y="854347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MI-26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5" y="7812360"/>
            <a:ext cx="2066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648841" y="86044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MI-24</a:t>
            </a:r>
            <a:endParaRPr lang="en-US" sz="1200" b="1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643758" y="4283968"/>
            <a:ext cx="249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(THS).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MI-26. </a:t>
            </a:r>
          </a:p>
          <a:p>
            <a:endParaRPr lang="nb-NO" sz="1200" dirty="0" smtClean="0"/>
          </a:p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transport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supplies</a:t>
            </a:r>
            <a:r>
              <a:rPr lang="nb-NO" sz="1200" dirty="0" smtClean="0"/>
              <a:t>, </a:t>
            </a:r>
            <a:r>
              <a:rPr lang="nb-NO" sz="1200" dirty="0" err="1" smtClean="0"/>
              <a:t>medevacs</a:t>
            </a:r>
            <a:r>
              <a:rPr lang="nb-NO" sz="1200" dirty="0" smtClean="0"/>
              <a:t>, air </a:t>
            </a:r>
            <a:r>
              <a:rPr lang="nb-NO" sz="1200" dirty="0" err="1" smtClean="0"/>
              <a:t>assaults</a:t>
            </a:r>
            <a:r>
              <a:rPr lang="nb-NO" sz="1200" dirty="0" smtClean="0"/>
              <a:t>, </a:t>
            </a: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0" y="4427984"/>
            <a:ext cx="23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(AHS).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MI-24.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CAS </a:t>
            </a:r>
            <a:r>
              <a:rPr lang="nb-NO" sz="1200" dirty="0" err="1" smtClean="0"/>
              <a:t>mission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and </a:t>
            </a:r>
            <a:r>
              <a:rPr lang="nb-NO" sz="1200" dirty="0" err="1" smtClean="0"/>
              <a:t>Armed</a:t>
            </a:r>
            <a:r>
              <a:rPr lang="nb-NO" sz="1200" dirty="0" smtClean="0"/>
              <a:t> </a:t>
            </a:r>
            <a:r>
              <a:rPr lang="nb-NO" sz="1200" dirty="0" err="1" smtClean="0"/>
              <a:t>Reconissance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FLOT.</a:t>
            </a:r>
            <a:endParaRPr lang="nb-NO" sz="1200" dirty="0"/>
          </a:p>
        </p:txBody>
      </p:sp>
      <p:sp>
        <p:nvSpPr>
          <p:cNvPr id="15" name="Rektangel 14"/>
          <p:cNvSpPr/>
          <p:nvPr/>
        </p:nvSpPr>
        <p:spPr>
          <a:xfrm>
            <a:off x="3435846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</a:t>
            </a:r>
            <a:r>
              <a:rPr lang="nb-NO" dirty="0" smtClean="0"/>
              <a:t>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71448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</a:t>
            </a:r>
            <a:r>
              <a:rPr lang="nb-NO" sz="1200" dirty="0" smtClean="0">
                <a:latin typeface="Arial Black" pitchFamily="34" charset="0"/>
              </a:rPr>
              <a:t>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29178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FARP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629376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123478" y="3851920"/>
            <a:ext cx="15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2x </a:t>
            </a:r>
            <a:r>
              <a:rPr lang="nb-NO" sz="1000" dirty="0" err="1" smtClean="0"/>
              <a:t>FARPs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Per FARP:</a:t>
            </a:r>
          </a:p>
          <a:p>
            <a:pPr>
              <a:buFontTx/>
              <a:buChar char="-"/>
            </a:pPr>
            <a:r>
              <a:rPr lang="nb-NO" sz="1000" dirty="0" smtClean="0"/>
              <a:t>1x CP SKP-11 ATC Mobile </a:t>
            </a:r>
            <a:r>
              <a:rPr lang="nb-NO" sz="1000" dirty="0" err="1" smtClean="0"/>
              <a:t>Command</a:t>
            </a:r>
            <a:r>
              <a:rPr lang="nb-NO" sz="1000" dirty="0" smtClean="0"/>
              <a:t> Post (C2)</a:t>
            </a:r>
          </a:p>
          <a:p>
            <a:pPr>
              <a:buFontTx/>
              <a:buChar char="-"/>
            </a:pPr>
            <a:r>
              <a:rPr lang="nb-NO" sz="1000" dirty="0" smtClean="0"/>
              <a:t>Transport URAL 375 (</a:t>
            </a:r>
            <a:r>
              <a:rPr lang="nb-NO" sz="1000" dirty="0" err="1" smtClean="0"/>
              <a:t>ammo</a:t>
            </a:r>
            <a:r>
              <a:rPr lang="nb-NO" sz="1000" dirty="0" smtClean="0"/>
              <a:t>)</a:t>
            </a:r>
          </a:p>
          <a:p>
            <a:pPr>
              <a:buFontTx/>
              <a:buChar char="-"/>
            </a:pPr>
            <a:r>
              <a:rPr lang="nb-NO" sz="1000" dirty="0" smtClean="0"/>
              <a:t>GPU APA-80 </a:t>
            </a:r>
            <a:r>
              <a:rPr lang="nb-NO" sz="1000" dirty="0" err="1" smtClean="0"/>
              <a:t>on</a:t>
            </a:r>
            <a:r>
              <a:rPr lang="nb-NO" sz="1000" dirty="0" smtClean="0"/>
              <a:t> ZiL-131</a:t>
            </a:r>
          </a:p>
          <a:p>
            <a:pPr>
              <a:buFontTx/>
              <a:buChar char="-"/>
            </a:pPr>
            <a:r>
              <a:rPr lang="nb-NO" sz="1000" dirty="0" err="1" smtClean="0"/>
              <a:t>Fuel</a:t>
            </a:r>
            <a:r>
              <a:rPr lang="nb-NO" sz="1000" dirty="0" smtClean="0"/>
              <a:t> Truck ATMZ-5</a:t>
            </a:r>
            <a:endParaRPr lang="nb-NO" sz="1000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923811" y="4151773"/>
            <a:ext cx="1500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Large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rear</a:t>
            </a:r>
            <a:r>
              <a:rPr lang="nb-NO" sz="1200" dirty="0" smtClean="0"/>
              <a:t>. Transfer to frontline </a:t>
            </a:r>
            <a:r>
              <a:rPr lang="nb-NO" sz="1200" dirty="0" err="1" smtClean="0"/>
              <a:t>Divisions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Ammo</a:t>
            </a:r>
            <a:endParaRPr lang="nb-NO" sz="1200" dirty="0" smtClean="0"/>
          </a:p>
          <a:p>
            <a:r>
              <a:rPr lang="nb-NO" sz="1200" dirty="0" err="1" smtClean="0"/>
              <a:t>Fuel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endParaRPr lang="nb-NO" sz="12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7308304"/>
            <a:ext cx="329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Specific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: (same </a:t>
            </a:r>
            <a:r>
              <a:rPr lang="nb-NO" sz="1200" dirty="0" err="1" smtClean="0"/>
              <a:t>throughout</a:t>
            </a:r>
            <a:r>
              <a:rPr lang="nb-NO" sz="1200" dirty="0" smtClean="0"/>
              <a:t> all </a:t>
            </a:r>
            <a:r>
              <a:rPr lang="nb-NO" sz="1200" dirty="0" err="1" smtClean="0"/>
              <a:t>echelons</a:t>
            </a:r>
            <a:r>
              <a:rPr lang="nb-NO" sz="1200" dirty="0" smtClean="0"/>
              <a:t>)</a:t>
            </a:r>
          </a:p>
          <a:p>
            <a:r>
              <a:rPr lang="nb-NO" sz="1200" dirty="0" err="1" smtClean="0"/>
              <a:t>Ammo</a:t>
            </a:r>
            <a:r>
              <a:rPr lang="nb-NO" sz="1200" dirty="0" smtClean="0"/>
              <a:t>: URAL-375</a:t>
            </a:r>
          </a:p>
          <a:p>
            <a:r>
              <a:rPr lang="nb-NO" sz="1200" dirty="0" err="1" smtClean="0"/>
              <a:t>Fuel</a:t>
            </a:r>
            <a:r>
              <a:rPr lang="nb-NO" sz="1200" dirty="0" smtClean="0"/>
              <a:t>: </a:t>
            </a:r>
            <a:r>
              <a:rPr lang="en-US" sz="1200" dirty="0" smtClean="0"/>
              <a:t>Fuel Truck ATMZ-5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r>
              <a:rPr lang="nb-NO" sz="1200" dirty="0" smtClean="0"/>
              <a:t>: </a:t>
            </a:r>
            <a:r>
              <a:rPr lang="en-US" sz="1200" dirty="0" smtClean="0"/>
              <a:t>KAMAZ 43101</a:t>
            </a:r>
            <a:endParaRPr lang="nb-NO" sz="1200" dirty="0"/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156" y="6084168"/>
            <a:ext cx="1176971" cy="7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Sylinder 12"/>
          <p:cNvSpPr txBox="1"/>
          <p:nvPr/>
        </p:nvSpPr>
        <p:spPr>
          <a:xfrm>
            <a:off x="1183140" y="683637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3878" y="6084168"/>
            <a:ext cx="956921" cy="77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6876256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12" y="6084168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-92466" y="6797978"/>
            <a:ext cx="134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1870" y="7668344"/>
            <a:ext cx="1247391" cy="75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3579862" y="83884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APA-80 on ZiL-131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499742" y="6876256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71750" y="6084168"/>
            <a:ext cx="1106994" cy="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ktangel 21"/>
          <p:cNvSpPr/>
          <p:nvPr/>
        </p:nvSpPr>
        <p:spPr>
          <a:xfrm>
            <a:off x="1781776" y="32413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>
            <a:hlinkClick r:id="rId9" action="ppaction://hlinksldjump"/>
          </p:cNvPr>
          <p:cNvSpPr/>
          <p:nvPr/>
        </p:nvSpPr>
        <p:spPr>
          <a:xfrm>
            <a:off x="1934176" y="33937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</a:t>
            </a:r>
            <a:r>
              <a:rPr lang="nb-NO" sz="1200" dirty="0" smtClean="0">
                <a:latin typeface="Arial Black" pitchFamily="34" charset="0"/>
              </a:rPr>
              <a:t>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4" name="Rektangel 23">
            <a:hlinkClick r:id="rId10" action="ppaction://hlinksldjump"/>
          </p:cNvPr>
          <p:cNvSpPr/>
          <p:nvPr/>
        </p:nvSpPr>
        <p:spPr>
          <a:xfrm>
            <a:off x="3579862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</a:t>
            </a:r>
            <a:r>
              <a:rPr lang="nb-NO" dirty="0" smtClean="0"/>
              <a:t>Battalion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536332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Ammo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8"/>
          <p:cNvGrpSpPr/>
          <p:nvPr/>
        </p:nvGrpSpPr>
        <p:grpSpPr>
          <a:xfrm>
            <a:off x="3536332" y="5244580"/>
            <a:ext cx="1607168" cy="911596"/>
            <a:chOff x="555526" y="4572000"/>
            <a:chExt cx="1607168" cy="91159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3xSupply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e 24"/>
          <p:cNvGrpSpPr/>
          <p:nvPr/>
        </p:nvGrpSpPr>
        <p:grpSpPr>
          <a:xfrm>
            <a:off x="3536332" y="6252692"/>
            <a:ext cx="1607168" cy="911596"/>
            <a:chOff x="555526" y="4572000"/>
            <a:chExt cx="1607168" cy="911596"/>
          </a:xfrm>
        </p:grpSpPr>
        <p:sp>
          <p:nvSpPr>
            <p:cNvPr id="9" name="Rektangel 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Rett linje 10"/>
          <p:cNvCxnSpPr>
            <a:stCxn id="4" idx="2"/>
            <a:endCxn id="6" idx="0"/>
          </p:cNvCxnSpPr>
          <p:nvPr/>
        </p:nvCxnSpPr>
        <p:spPr>
          <a:xfrm>
            <a:off x="4292416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1808140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Supply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3" name="Gruppe 18"/>
          <p:cNvGrpSpPr/>
          <p:nvPr/>
        </p:nvGrpSpPr>
        <p:grpSpPr>
          <a:xfrm>
            <a:off x="1808140" y="5244580"/>
            <a:ext cx="1607168" cy="911596"/>
            <a:chOff x="555526" y="4572000"/>
            <a:chExt cx="1607168" cy="911596"/>
          </a:xfrm>
        </p:grpSpPr>
        <p:sp>
          <p:nvSpPr>
            <p:cNvPr id="14" name="Rektangel 1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pe 24"/>
          <p:cNvGrpSpPr/>
          <p:nvPr/>
        </p:nvGrpSpPr>
        <p:grpSpPr>
          <a:xfrm>
            <a:off x="1808140" y="6252692"/>
            <a:ext cx="1607168" cy="911596"/>
            <a:chOff x="555526" y="4572000"/>
            <a:chExt cx="1607168" cy="911596"/>
          </a:xfrm>
        </p:grpSpPr>
        <p:sp>
          <p:nvSpPr>
            <p:cNvPr id="17" name="Rektangel 16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Rett linje 18"/>
          <p:cNvCxnSpPr>
            <a:stCxn id="12" idx="2"/>
            <a:endCxn id="14" idx="0"/>
          </p:cNvCxnSpPr>
          <p:nvPr/>
        </p:nvCxnSpPr>
        <p:spPr>
          <a:xfrm>
            <a:off x="2564224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89451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Fuel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2445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pe 24"/>
          <p:cNvGrpSpPr/>
          <p:nvPr/>
        </p:nvGrpSpPr>
        <p:grpSpPr>
          <a:xfrm>
            <a:off x="89451" y="6252692"/>
            <a:ext cx="1607168" cy="911596"/>
            <a:chOff x="555526" y="4572000"/>
            <a:chExt cx="1607168" cy="911596"/>
          </a:xfrm>
        </p:grpSpPr>
        <p:sp>
          <p:nvSpPr>
            <p:cNvPr id="25" name="Rektangel 2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0" y="7214089"/>
            <a:ext cx="1357304" cy="88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kstSylinder 32"/>
          <p:cNvSpPr txBox="1"/>
          <p:nvPr/>
        </p:nvSpPr>
        <p:spPr>
          <a:xfrm>
            <a:off x="1785932" y="803830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7285527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0" y="807134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725056" y="8142783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20" y="7285527"/>
            <a:ext cx="1255803" cy="8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Rett linje 38"/>
          <p:cNvCxnSpPr>
            <a:endCxn id="20" idx="0"/>
          </p:cNvCxnSpPr>
          <p:nvPr/>
        </p:nvCxnSpPr>
        <p:spPr>
          <a:xfrm flipH="1">
            <a:off x="845535" y="3132499"/>
            <a:ext cx="5491" cy="311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>
            <a:stCxn id="48" idx="2"/>
            <a:endCxn id="12" idx="0"/>
          </p:cNvCxnSpPr>
          <p:nvPr/>
        </p:nvCxnSpPr>
        <p:spPr>
          <a:xfrm flipH="1">
            <a:off x="2564224" y="2555776"/>
            <a:ext cx="1339" cy="88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endCxn id="4" idx="0"/>
          </p:cNvCxnSpPr>
          <p:nvPr/>
        </p:nvCxnSpPr>
        <p:spPr>
          <a:xfrm>
            <a:off x="4291343" y="3135517"/>
            <a:ext cx="1073" cy="308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ktangel 47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54" name="Rett linje 53"/>
          <p:cNvCxnSpPr/>
          <p:nvPr/>
        </p:nvCxnSpPr>
        <p:spPr>
          <a:xfrm flipH="1" flipV="1">
            <a:off x="843561" y="3131841"/>
            <a:ext cx="3441746" cy="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Medical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09479" y="154766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89451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Evacuation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0921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1560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195486" y="8388424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APC TIGR 233036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34436"/>
            <a:ext cx="1421857" cy="8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227" y="5963344"/>
            <a:ext cx="2526273" cy="264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uppe 18"/>
          <p:cNvGrpSpPr/>
          <p:nvPr/>
        </p:nvGrpSpPr>
        <p:grpSpPr>
          <a:xfrm>
            <a:off x="241851" y="524458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ktangel 40"/>
          <p:cNvSpPr/>
          <p:nvPr/>
        </p:nvSpPr>
        <p:spPr>
          <a:xfrm>
            <a:off x="3219822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Field Hospital Company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42" name="Rett linje 41"/>
          <p:cNvCxnSpPr>
            <a:endCxn id="20" idx="0"/>
          </p:cNvCxnSpPr>
          <p:nvPr/>
        </p:nvCxnSpPr>
        <p:spPr>
          <a:xfrm flipH="1">
            <a:off x="845535" y="2842313"/>
            <a:ext cx="1724" cy="44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endCxn id="41" idx="0"/>
          </p:cNvCxnSpPr>
          <p:nvPr/>
        </p:nvCxnSpPr>
        <p:spPr>
          <a:xfrm flipH="1">
            <a:off x="3975906" y="2839116"/>
            <a:ext cx="1414" cy="452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3" idx="2"/>
          </p:cNvCxnSpPr>
          <p:nvPr/>
        </p:nvCxnSpPr>
        <p:spPr>
          <a:xfrm>
            <a:off x="2565563" y="2411760"/>
            <a:ext cx="1791" cy="433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V="1">
            <a:off x="843558" y="2842313"/>
            <a:ext cx="3136959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219822" y="4139952"/>
            <a:ext cx="150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Field hospital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 tents,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shape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 </a:t>
            </a:r>
            <a:r>
              <a:rPr lang="nb-NO" sz="1200" dirty="0" err="1" smtClean="0"/>
              <a:t>below</a:t>
            </a:r>
            <a:r>
              <a:rPr lang="nb-NO" sz="1200" dirty="0" smtClean="0"/>
              <a:t>. </a:t>
            </a:r>
          </a:p>
          <a:p>
            <a:endParaRPr lang="nb-NO" sz="1200" dirty="0" smtClean="0"/>
          </a:p>
        </p:txBody>
      </p:sp>
      <p:sp>
        <p:nvSpPr>
          <p:cNvPr id="62" name="TekstSylinder 61"/>
          <p:cNvSpPr txBox="1"/>
          <p:nvPr/>
        </p:nvSpPr>
        <p:spPr>
          <a:xfrm>
            <a:off x="0" y="1187625"/>
            <a:ext cx="1491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</a:t>
            </a:r>
          </a:p>
          <a:p>
            <a:r>
              <a:rPr lang="nb-NO" sz="1200" dirty="0" smtClean="0"/>
              <a:t>Field hospitals and </a:t>
            </a:r>
            <a:r>
              <a:rPr lang="nb-NO" sz="1200" dirty="0" err="1" smtClean="0"/>
              <a:t>ambulances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NO STRIKE LIST,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to be </a:t>
            </a:r>
            <a:r>
              <a:rPr lang="nb-NO" sz="1200" dirty="0" err="1" smtClean="0"/>
              <a:t>attacked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0072"/>
            <a:ext cx="1851670" cy="1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529208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SKP-11 ATC Mobile Command Post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42" y="1331640"/>
            <a:ext cx="2237952" cy="14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2787774" y="26277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ATZ-10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87624"/>
            <a:ext cx="2295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248376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ATMZ-5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5856"/>
            <a:ext cx="2071470" cy="12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45720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APA-80 on ZiL-131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3758" y="3203848"/>
            <a:ext cx="2089192" cy="122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2571750" y="4499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APA-5D on URAL-4320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34" y="5148064"/>
            <a:ext cx="1983766" cy="132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219822" y="61561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GAZ-66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099" y="6660232"/>
            <a:ext cx="187740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3487316" y="781236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KAMAZ 43101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7236296"/>
            <a:ext cx="1705025" cy="118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0" y="84976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UAZ-469</a:t>
            </a:r>
            <a:endParaRPr lang="en-US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0" y="22677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URAL-375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616"/>
            <a:ext cx="166999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9458" y="971600"/>
            <a:ext cx="2214042" cy="144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3075806" y="255577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URAL-4320-31 Armored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275856"/>
            <a:ext cx="2139702" cy="1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788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URAL-4320T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57172" y="335755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cover </a:t>
            </a:r>
            <a:r>
              <a:rPr lang="nb-NO" dirty="0" err="1" smtClean="0"/>
              <a:t>special</a:t>
            </a:r>
            <a:r>
              <a:rPr lang="nb-NO" dirty="0" smtClean="0"/>
              <a:t> </a:t>
            </a:r>
            <a:r>
              <a:rPr lang="nb-NO" dirty="0" err="1" smtClean="0"/>
              <a:t>units/formations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encountered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VIP General Escort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3007806" y="7307526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3007806" y="710253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14296" y="1142976"/>
            <a:ext cx="38576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When</a:t>
            </a:r>
            <a:r>
              <a:rPr lang="nb-NO" dirty="0" smtClean="0"/>
              <a:t> generals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moving</a:t>
            </a:r>
            <a:r>
              <a:rPr lang="nb-NO" dirty="0" smtClean="0"/>
              <a:t> </a:t>
            </a:r>
            <a:r>
              <a:rPr lang="nb-NO" dirty="0" err="1" smtClean="0"/>
              <a:t>around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,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transported</a:t>
            </a:r>
            <a:r>
              <a:rPr lang="nb-NO" dirty="0" smtClean="0"/>
              <a:t> in UAZ-469 </a:t>
            </a:r>
            <a:r>
              <a:rPr lang="nb-NO" dirty="0" err="1" smtClean="0"/>
              <a:t>vehicles</a:t>
            </a:r>
            <a:r>
              <a:rPr lang="nb-NO" dirty="0" smtClean="0"/>
              <a:t> in </a:t>
            </a:r>
            <a:r>
              <a:rPr lang="nb-NO" dirty="0" err="1" smtClean="0"/>
              <a:t>convoys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</a:t>
            </a:r>
            <a:r>
              <a:rPr lang="nb-NO" dirty="0" smtClean="0"/>
              <a:t>3-star </a:t>
            </a:r>
            <a:r>
              <a:rPr lang="nb-NO" dirty="0" smtClean="0"/>
              <a:t>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</a:t>
            </a:r>
            <a:r>
              <a:rPr lang="nb-NO" dirty="0" err="1" smtClean="0"/>
              <a:t>one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front, and </a:t>
            </a:r>
            <a:r>
              <a:rPr lang="nb-NO" dirty="0" err="1" smtClean="0"/>
              <a:t>one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), </a:t>
            </a:r>
            <a:r>
              <a:rPr lang="nb-NO" dirty="0" err="1" smtClean="0"/>
              <a:t>one</a:t>
            </a:r>
            <a:r>
              <a:rPr lang="nb-NO" dirty="0" smtClean="0"/>
              <a:t> ZSU 23/4, and 6x UAZ-469 </a:t>
            </a:r>
            <a:r>
              <a:rPr lang="nb-NO" dirty="0" err="1" smtClean="0"/>
              <a:t>veichles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</a:t>
            </a:r>
            <a:r>
              <a:rPr lang="nb-NO" dirty="0" smtClean="0"/>
              <a:t>2-star </a:t>
            </a:r>
            <a:r>
              <a:rPr lang="nb-NO" dirty="0" smtClean="0"/>
              <a:t>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(front and </a:t>
            </a:r>
            <a:r>
              <a:rPr lang="nb-NO" dirty="0" err="1" smtClean="0"/>
              <a:t>rear</a:t>
            </a:r>
            <a:r>
              <a:rPr lang="nb-NO" dirty="0" smtClean="0"/>
              <a:t>  </a:t>
            </a:r>
            <a:r>
              <a:rPr lang="nb-NO" dirty="0" err="1" smtClean="0"/>
              <a:t>guard</a:t>
            </a:r>
            <a:r>
              <a:rPr lang="nb-NO" dirty="0" smtClean="0"/>
              <a:t>), 1x ZSU 23/4 and 4x UAZ-469</a:t>
            </a:r>
          </a:p>
          <a:p>
            <a:endParaRPr lang="nb-NO" dirty="0" smtClean="0"/>
          </a:p>
          <a:p>
            <a:r>
              <a:rPr lang="nb-NO" dirty="0" smtClean="0"/>
              <a:t>For a </a:t>
            </a:r>
            <a:r>
              <a:rPr lang="nb-NO" dirty="0" smtClean="0"/>
              <a:t>1-star </a:t>
            </a:r>
            <a:r>
              <a:rPr lang="nb-NO" dirty="0" smtClean="0"/>
              <a:t>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 x BTR-80 (front and </a:t>
            </a:r>
            <a:r>
              <a:rPr lang="nb-NO" dirty="0" err="1" smtClean="0"/>
              <a:t>rear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), 1x ZSU 23/4 and 2x UAZ-469.</a:t>
            </a:r>
          </a:p>
          <a:p>
            <a:endParaRPr lang="nb-NO" dirty="0" smtClean="0"/>
          </a:p>
          <a:p>
            <a:r>
              <a:rPr lang="nb-NO" dirty="0" smtClean="0"/>
              <a:t>Generals </a:t>
            </a:r>
            <a:r>
              <a:rPr lang="nb-NO" dirty="0" err="1" smtClean="0"/>
              <a:t>typically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back and </a:t>
            </a:r>
            <a:r>
              <a:rPr lang="nb-NO" dirty="0" err="1" smtClean="0"/>
              <a:t>forth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HQ’s</a:t>
            </a:r>
            <a:r>
              <a:rPr lang="nb-NO" dirty="0" smtClean="0"/>
              <a:t> in order to </a:t>
            </a:r>
            <a:r>
              <a:rPr lang="nb-NO" dirty="0" err="1" smtClean="0"/>
              <a:t>coordinate</a:t>
            </a:r>
            <a:r>
              <a:rPr lang="nb-NO" dirty="0" smtClean="0"/>
              <a:t> or </a:t>
            </a:r>
            <a:r>
              <a:rPr lang="nb-NO" dirty="0" err="1" smtClean="0"/>
              <a:t>recive</a:t>
            </a:r>
            <a:r>
              <a:rPr lang="nb-NO" dirty="0" smtClean="0"/>
              <a:t> </a:t>
            </a:r>
            <a:r>
              <a:rPr lang="nb-NO" dirty="0" err="1" smtClean="0"/>
              <a:t>mission/tasks</a:t>
            </a:r>
            <a:r>
              <a:rPr lang="nb-NO" dirty="0" smtClean="0"/>
              <a:t>.  Or </a:t>
            </a:r>
            <a:r>
              <a:rPr lang="nb-NO" dirty="0" err="1" smtClean="0"/>
              <a:t>visits</a:t>
            </a:r>
            <a:r>
              <a:rPr lang="nb-NO" dirty="0" smtClean="0"/>
              <a:t> </a:t>
            </a:r>
            <a:r>
              <a:rPr lang="nb-NO" dirty="0" err="1" smtClean="0"/>
              <a:t>troops</a:t>
            </a:r>
            <a:r>
              <a:rPr lang="nb-NO" dirty="0" smtClean="0"/>
              <a:t> to </a:t>
            </a:r>
            <a:r>
              <a:rPr lang="nb-NO" dirty="0" err="1" smtClean="0"/>
              <a:t>boost</a:t>
            </a:r>
            <a:r>
              <a:rPr lang="nb-NO" dirty="0" smtClean="0"/>
              <a:t> </a:t>
            </a:r>
            <a:r>
              <a:rPr lang="nb-NO" dirty="0" err="1" smtClean="0"/>
              <a:t>morale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95936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</a:t>
            </a:r>
            <a:r>
              <a:rPr lang="nb-NO" dirty="0" smtClean="0"/>
              <a:t>Forces (ADF)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771550" y="5432028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protecting</a:t>
            </a:r>
            <a:r>
              <a:rPr lang="nb-NO" dirty="0" smtClean="0"/>
              <a:t>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installations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Controlled</a:t>
            </a:r>
            <a:r>
              <a:rPr lang="nb-NO" dirty="0" smtClean="0"/>
              <a:t> by </a:t>
            </a:r>
            <a:r>
              <a:rPr lang="nb-NO" dirty="0" err="1" smtClean="0"/>
              <a:t>the</a:t>
            </a:r>
            <a:r>
              <a:rPr lang="nb-NO" dirty="0" smtClean="0"/>
              <a:t> Air Force.</a:t>
            </a:r>
            <a:endParaRPr lang="nb-NO" dirty="0"/>
          </a:p>
        </p:txBody>
      </p:sp>
      <p:sp>
        <p:nvSpPr>
          <p:cNvPr id="4" name="TekstSylinder 3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 #2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1979712"/>
            <a:ext cx="48577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Ground Forces</a:t>
            </a:r>
          </a:p>
          <a:p>
            <a:r>
              <a:rPr lang="nb-NO" sz="1200" dirty="0" smtClean="0"/>
              <a:t>Ground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manuever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This </a:t>
            </a:r>
            <a:r>
              <a:rPr lang="nb-NO" sz="1200" dirty="0" err="1" smtClean="0"/>
              <a:t>includes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in </a:t>
            </a:r>
            <a:r>
              <a:rPr lang="nb-NO" sz="1200" dirty="0" err="1" smtClean="0"/>
              <a:t>direct</a:t>
            </a:r>
            <a:r>
              <a:rPr lang="nb-NO" sz="1200" dirty="0" smtClean="0"/>
              <a:t> support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smtClean="0"/>
              <a:t>Main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Motorized: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(APC)</a:t>
            </a:r>
          </a:p>
          <a:p>
            <a:pPr>
              <a:buFontTx/>
              <a:buChar char="-"/>
            </a:pPr>
            <a:r>
              <a:rPr lang="nb-NO" sz="1200" dirty="0" smtClean="0"/>
              <a:t>Mechanized: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three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main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Support (CS) </a:t>
            </a:r>
            <a:r>
              <a:rPr lang="nb-NO" sz="1200" dirty="0" err="1" smtClean="0"/>
              <a:t>forces</a:t>
            </a:r>
            <a:r>
              <a:rPr lang="nb-NO" sz="1200" dirty="0" smtClean="0"/>
              <a:t>:</a:t>
            </a:r>
          </a:p>
          <a:p>
            <a:pPr lvl="1">
              <a:buFontTx/>
              <a:buChar char="-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,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,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err="1" smtClean="0"/>
              <a:t>Combat</a:t>
            </a:r>
            <a:r>
              <a:rPr lang="nb-NO" sz="1200" dirty="0" smtClean="0"/>
              <a:t> Service and Support (CSS) </a:t>
            </a:r>
            <a:r>
              <a:rPr lang="nb-NO" sz="1200" dirty="0" err="1" smtClean="0"/>
              <a:t>forces</a:t>
            </a:r>
            <a:r>
              <a:rPr lang="nb-NO" sz="1200" dirty="0" smtClean="0"/>
              <a:t>:</a:t>
            </a:r>
          </a:p>
          <a:p>
            <a:pPr lvl="1"/>
            <a:r>
              <a:rPr lang="nb-NO" sz="1200" dirty="0" smtClean="0"/>
              <a:t>- </a:t>
            </a:r>
            <a:r>
              <a:rPr lang="nb-NO" sz="1200" dirty="0" err="1" smtClean="0"/>
              <a:t>Logistics</a:t>
            </a:r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u="sng" dirty="0" smtClean="0"/>
              <a:t>Air </a:t>
            </a:r>
            <a:r>
              <a:rPr lang="nb-NO" sz="1200" b="1" u="sng" dirty="0" err="1" smtClean="0"/>
              <a:t>Defense</a:t>
            </a:r>
            <a:r>
              <a:rPr lang="nb-NO" sz="1200" b="1" u="sng" dirty="0" smtClean="0"/>
              <a:t> </a:t>
            </a:r>
            <a:r>
              <a:rPr lang="nb-NO" sz="1200" b="1" u="sng" dirty="0" smtClean="0"/>
              <a:t>Forces</a:t>
            </a:r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Force.</a:t>
            </a:r>
          </a:p>
          <a:p>
            <a:endParaRPr lang="nb-NO" sz="1200" dirty="0" smtClean="0"/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smtClean="0"/>
              <a:t>Forces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parts:</a:t>
            </a:r>
          </a:p>
          <a:p>
            <a:r>
              <a:rPr lang="nb-NO" sz="1200" b="1" dirty="0" smtClean="0"/>
              <a:t>- 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</a:t>
            </a:r>
            <a:r>
              <a:rPr lang="nb-NO" sz="1200" b="1" dirty="0" smtClean="0"/>
              <a:t>Force</a:t>
            </a:r>
            <a:r>
              <a:rPr lang="nb-NO" sz="1200" b="1" i="1" dirty="0" smtClean="0"/>
              <a:t>(ADF</a:t>
            </a:r>
            <a:r>
              <a:rPr lang="nb-NO" sz="1200" dirty="0" smtClean="0"/>
              <a:t>) :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areas,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Air Force.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 combination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and mobile </a:t>
            </a:r>
            <a:r>
              <a:rPr lang="nb-NO" sz="1200" dirty="0" err="1" smtClean="0"/>
              <a:t>sites</a:t>
            </a:r>
            <a:r>
              <a:rPr lang="nb-NO" sz="1200" dirty="0" smtClean="0"/>
              <a:t>, all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them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a </a:t>
            </a:r>
            <a:r>
              <a:rPr lang="nb-NO" sz="1200" dirty="0" err="1" smtClean="0"/>
              <a:t>Integrated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System (IADS)</a:t>
            </a:r>
          </a:p>
          <a:p>
            <a:pPr>
              <a:buFontTx/>
              <a:buChar char="-"/>
            </a:pPr>
            <a:r>
              <a:rPr lang="nb-NO" sz="1200" b="1" dirty="0" smtClean="0"/>
              <a:t>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</a:t>
            </a:r>
            <a:r>
              <a:rPr lang="nb-NO" sz="1200" b="1" i="1" dirty="0" smtClean="0"/>
              <a:t>(AD): 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fielded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Army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deployed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enemey’s</a:t>
            </a:r>
            <a:r>
              <a:rPr lang="nb-NO" sz="1200" dirty="0" smtClean="0"/>
              <a:t> IADS.</a:t>
            </a:r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smtClean="0"/>
              <a:t>Regiment (AD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Army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smtClean="0"/>
              <a:t>Force Regiment (ADF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</a:t>
            </a:r>
            <a:endParaRPr lang="nb-NO" sz="12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38920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 </a:t>
            </a:r>
            <a:r>
              <a:rPr lang="nb-NO" dirty="0" smtClean="0"/>
              <a:t>Region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ADF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2347" y="7380312"/>
            <a:ext cx="147705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7574" y="7380312"/>
            <a:ext cx="1524571" cy="122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0" y="4283968"/>
            <a:ext cx="514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Force’s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regions. </a:t>
            </a:r>
            <a:r>
              <a:rPr lang="nb-NO" sz="1200" dirty="0" err="1" smtClean="0"/>
              <a:t>Each</a:t>
            </a:r>
            <a:r>
              <a:rPr lang="nb-NO" sz="1200" dirty="0" smtClean="0"/>
              <a:t> region is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from a </a:t>
            </a:r>
            <a:r>
              <a:rPr lang="nb-NO" sz="1200" dirty="0" err="1" smtClean="0"/>
              <a:t>centralized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(C2) </a:t>
            </a:r>
            <a:r>
              <a:rPr lang="nb-NO" sz="1200" dirty="0" err="1" smtClean="0"/>
              <a:t>center</a:t>
            </a:r>
            <a:r>
              <a:rPr lang="nb-NO" sz="1200" dirty="0" smtClean="0"/>
              <a:t>, </a:t>
            </a:r>
            <a:r>
              <a:rPr lang="nb-NO" sz="1200" dirty="0" err="1" smtClean="0"/>
              <a:t>located</a:t>
            </a:r>
            <a:r>
              <a:rPr lang="nb-NO" sz="1200" dirty="0" smtClean="0"/>
              <a:t> in bunkers. In order to </a:t>
            </a:r>
            <a:r>
              <a:rPr lang="nb-NO" sz="1200" dirty="0" err="1" smtClean="0"/>
              <a:t>fun</a:t>
            </a:r>
            <a:r>
              <a:rPr lang="nb-NO" sz="1200" dirty="0" err="1" smtClean="0"/>
              <a:t>ction</a:t>
            </a:r>
            <a:r>
              <a:rPr lang="nb-NO" sz="1200" dirty="0" smtClean="0"/>
              <a:t> </a:t>
            </a:r>
            <a:r>
              <a:rPr lang="nb-NO" sz="1200" dirty="0" err="1" smtClean="0"/>
              <a:t>properly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C2 </a:t>
            </a:r>
            <a:r>
              <a:rPr lang="nb-NO" sz="1200" dirty="0" err="1" smtClean="0"/>
              <a:t>centre</a:t>
            </a:r>
            <a:r>
              <a:rPr lang="nb-NO" sz="1200" dirty="0" smtClean="0"/>
              <a:t> </a:t>
            </a:r>
            <a:r>
              <a:rPr lang="nb-NO" sz="1200" dirty="0" err="1" smtClean="0"/>
              <a:t>need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, and </a:t>
            </a:r>
            <a:r>
              <a:rPr lang="nb-NO" sz="1200" dirty="0" err="1" smtClean="0"/>
              <a:t>if</a:t>
            </a:r>
            <a:r>
              <a:rPr lang="nb-NO" sz="1200" dirty="0" smtClean="0"/>
              <a:t> it is </a:t>
            </a:r>
            <a:r>
              <a:rPr lang="nb-NO" sz="1200" dirty="0" err="1" smtClean="0"/>
              <a:t>cut</a:t>
            </a:r>
            <a:r>
              <a:rPr lang="nb-NO" sz="1200" dirty="0" smtClean="0"/>
              <a:t> from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powersupply</a:t>
            </a:r>
            <a:r>
              <a:rPr lang="nb-NO" sz="1200" dirty="0" smtClean="0"/>
              <a:t> </a:t>
            </a:r>
            <a:r>
              <a:rPr lang="nb-NO" sz="1200" dirty="0" smtClean="0"/>
              <a:t>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unable</a:t>
            </a:r>
            <a:r>
              <a:rPr lang="nb-NO" sz="1200" dirty="0" smtClean="0"/>
              <a:t> to </a:t>
            </a:r>
            <a:r>
              <a:rPr lang="nb-NO" sz="1200" dirty="0" err="1" smtClean="0"/>
              <a:t>conduct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</a:t>
            </a:r>
            <a:r>
              <a:rPr lang="nb-NO" sz="1200" dirty="0" err="1" smtClean="0"/>
              <a:t>network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.</a:t>
            </a:r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C2 Centre</a:t>
            </a:r>
            <a:endParaRPr lang="nb-NO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080120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err="1" smtClean="0"/>
              <a:t>Powersupply</a:t>
            </a:r>
            <a:endParaRPr lang="nb-NO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147565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5486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48376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2" action="ppaction://hlinksldjump"/>
          </p:cNvPr>
          <p:cNvSpPr/>
          <p:nvPr/>
        </p:nvSpPr>
        <p:spPr>
          <a:xfrm>
            <a:off x="3579862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51670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>
            <a:hlinkClick r:id="rId5" action="ppaction://hlinksldjump"/>
          </p:cNvPr>
          <p:cNvSpPr/>
          <p:nvPr/>
        </p:nvSpPr>
        <p:spPr>
          <a:xfrm>
            <a:off x="1923678" y="392392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3" idx="2"/>
            <a:endCxn id="14" idx="0"/>
          </p:cNvCxnSpPr>
          <p:nvPr/>
        </p:nvCxnSpPr>
        <p:spPr>
          <a:xfrm>
            <a:off x="2535746" y="2195736"/>
            <a:ext cx="0" cy="158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stCxn id="6" idx="3"/>
          </p:cNvCxnSpPr>
          <p:nvPr/>
        </p:nvCxnSpPr>
        <p:spPr>
          <a:xfrm>
            <a:off x="1563638" y="2843808"/>
            <a:ext cx="972416" cy="2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5" idx="0"/>
          </p:cNvCxnSpPr>
          <p:nvPr/>
        </p:nvCxnSpPr>
        <p:spPr>
          <a:xfrm>
            <a:off x="878889" y="3420862"/>
            <a:ext cx="673" cy="35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endCxn id="8" idx="0"/>
          </p:cNvCxnSpPr>
          <p:nvPr/>
        </p:nvCxnSpPr>
        <p:spPr>
          <a:xfrm flipH="1">
            <a:off x="4263938" y="3417903"/>
            <a:ext cx="303" cy="36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878116" y="3419872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ktangel 18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SA-2 Regiment is used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smtClean="0"/>
              <a:t>in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regiment have a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 Radar for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. The EWR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regions IADS and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rest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 SA-2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medium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altitudes</a:t>
            </a:r>
            <a:r>
              <a:rPr lang="nb-NO" sz="1200" dirty="0" smtClean="0"/>
              <a:t>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have 2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 for </a:t>
            </a:r>
            <a:r>
              <a:rPr lang="nb-NO" sz="1200" dirty="0" err="1" smtClean="0"/>
              <a:t>low-medium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</a:t>
            </a:r>
            <a:r>
              <a:rPr lang="nb-NO" sz="1200" dirty="0" err="1" smtClean="0"/>
              <a:t>anticipated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where</a:t>
            </a:r>
            <a:r>
              <a:rPr lang="nb-NO" sz="1200" dirty="0" smtClean="0"/>
              <a:t> </a:t>
            </a:r>
            <a:r>
              <a:rPr lang="nb-NO" sz="1200" dirty="0" err="1" smtClean="0"/>
              <a:t>low-level</a:t>
            </a:r>
            <a:r>
              <a:rPr lang="nb-NO" sz="1200" dirty="0" smtClean="0"/>
              <a:t> flying </a:t>
            </a:r>
            <a:r>
              <a:rPr lang="nb-NO" sz="1200" dirty="0" err="1" smtClean="0"/>
              <a:t>would</a:t>
            </a:r>
            <a:r>
              <a:rPr lang="nb-NO" sz="1200" dirty="0" smtClean="0"/>
              <a:t> make it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for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to </a:t>
            </a:r>
            <a:r>
              <a:rPr lang="nb-NO" sz="1200" dirty="0" err="1" smtClean="0"/>
              <a:t>close</a:t>
            </a:r>
            <a:r>
              <a:rPr lang="nb-NO" sz="1200" dirty="0" smtClean="0"/>
              <a:t> in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SA-2.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smtClean="0"/>
              <a:t>regiment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have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or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9158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651870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Rett linje 10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5" idx="0"/>
          </p:cNvCxnSpPr>
          <p:nvPr/>
        </p:nvCxnSpPr>
        <p:spPr>
          <a:xfrm>
            <a:off x="877936" y="4067117"/>
            <a:ext cx="1626" cy="43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8" idx="0"/>
          </p:cNvCxnSpPr>
          <p:nvPr/>
        </p:nvCxnSpPr>
        <p:spPr>
          <a:xfrm>
            <a:off x="4333583" y="4064312"/>
            <a:ext cx="2363" cy="43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6" idx="3"/>
          </p:cNvCxnSpPr>
          <p:nvPr/>
        </p:nvCxnSpPr>
        <p:spPr>
          <a:xfrm flipH="1">
            <a:off x="1563638" y="3273328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>
            <a:off x="884711" y="4067944"/>
            <a:ext cx="3456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SA-6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SA-6 Regiment is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maximum</a:t>
            </a:r>
            <a:r>
              <a:rPr lang="nb-NO" sz="1200" dirty="0" smtClean="0"/>
              <a:t> </a:t>
            </a:r>
            <a:r>
              <a:rPr lang="nb-NO" sz="1200" dirty="0" err="1" smtClean="0"/>
              <a:t>extent</a:t>
            </a:r>
            <a:r>
              <a:rPr lang="nb-NO" sz="1200" dirty="0" smtClean="0"/>
              <a:t>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</a:t>
            </a:r>
            <a:r>
              <a:rPr lang="nb-NO" sz="1200" dirty="0" err="1" smtClean="0"/>
              <a:t>keeping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 </a:t>
            </a:r>
            <a:r>
              <a:rPr lang="nb-NO" sz="1200" dirty="0" err="1" smtClean="0"/>
              <a:t>sites</a:t>
            </a:r>
            <a:r>
              <a:rPr lang="nb-NO" sz="1200" dirty="0" smtClean="0"/>
              <a:t> dark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going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SA-6 regiment </a:t>
            </a:r>
            <a:r>
              <a:rPr lang="nb-NO" sz="1200" dirty="0" err="1" smtClean="0"/>
              <a:t>consists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1 EWR </a:t>
            </a:r>
            <a:r>
              <a:rPr lang="nb-NO" sz="1200" dirty="0" err="1" smtClean="0"/>
              <a:t>site</a:t>
            </a:r>
            <a:r>
              <a:rPr lang="nb-NO" sz="1200" dirty="0" smtClean="0"/>
              <a:t>,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IADS.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providing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.</a:t>
            </a:r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579862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Rett linje 14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8" idx="0"/>
          </p:cNvCxnSpPr>
          <p:nvPr/>
        </p:nvCxnSpPr>
        <p:spPr>
          <a:xfrm flipH="1">
            <a:off x="4263938" y="4214557"/>
            <a:ext cx="359" cy="2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endCxn id="5" idx="0"/>
          </p:cNvCxnSpPr>
          <p:nvPr/>
        </p:nvCxnSpPr>
        <p:spPr>
          <a:xfrm flipH="1">
            <a:off x="879562" y="4211654"/>
            <a:ext cx="2907" cy="288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880730" y="4211960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195486" y="284380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32" name="Rett linje 31"/>
          <p:cNvCxnSpPr>
            <a:endCxn id="31" idx="3"/>
          </p:cNvCxnSpPr>
          <p:nvPr/>
        </p:nvCxnSpPr>
        <p:spPr>
          <a:xfrm flipH="1">
            <a:off x="1563638" y="3201320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SA-10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</a:t>
            </a:r>
            <a:r>
              <a:rPr lang="nb-NO" sz="1200" dirty="0" smtClean="0"/>
              <a:t>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. The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SAM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maneuvaerable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shift</a:t>
            </a:r>
            <a:r>
              <a:rPr lang="nb-NO" sz="1200" dirty="0" smtClean="0"/>
              <a:t>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 </a:t>
            </a:r>
            <a:r>
              <a:rPr lang="nb-NO" sz="1200" dirty="0" err="1" smtClean="0"/>
              <a:t>regularly</a:t>
            </a:r>
            <a:r>
              <a:rPr lang="nb-NO" sz="1200" dirty="0" smtClean="0"/>
              <a:t> to </a:t>
            </a:r>
            <a:r>
              <a:rPr lang="nb-NO" sz="1200" dirty="0" err="1" smtClean="0"/>
              <a:t>avoid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detection</a:t>
            </a:r>
            <a:r>
              <a:rPr lang="nb-NO" sz="1200" dirty="0" smtClean="0"/>
              <a:t>. The Regiment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much</a:t>
            </a:r>
            <a:r>
              <a:rPr lang="nb-NO" sz="1200" dirty="0" smtClean="0"/>
              <a:t> as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,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SA-10 regiment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 EWR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regions IADS.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effort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a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treat</a:t>
            </a:r>
            <a:r>
              <a:rPr lang="nb-NO" sz="1200" dirty="0" smtClean="0"/>
              <a:t> to all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operating in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vicinity</a:t>
            </a:r>
            <a:r>
              <a:rPr lang="nb-NO" sz="1200" dirty="0" smtClean="0"/>
              <a:t>. In order to make it more </a:t>
            </a:r>
            <a:r>
              <a:rPr lang="nb-NO" sz="1200" dirty="0" err="1" smtClean="0"/>
              <a:t>difficult</a:t>
            </a:r>
            <a:r>
              <a:rPr lang="nb-NO" sz="1200" dirty="0" smtClean="0"/>
              <a:t> to target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a SA-11 BN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,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9" y="7594630"/>
            <a:ext cx="1266106" cy="7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830367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3995936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SA-10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a SA-10 regiment, and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 or </a:t>
            </a:r>
            <a:r>
              <a:rPr lang="nb-NO" sz="1200" dirty="0" err="1" smtClean="0"/>
              <a:t>other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critically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SA-10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S300 PS TR 30N6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S300 PS SR 5N66M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S300 PS SR 64H6E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S300 PS CP54K6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- 4x </a:t>
            </a:r>
            <a:r>
              <a:rPr lang="nb-NO" sz="1200" dirty="0" smtClean="0"/>
              <a:t>S300 PS LN 5P85D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- 4x </a:t>
            </a:r>
            <a:r>
              <a:rPr lang="nb-NO" sz="1200" dirty="0" smtClean="0"/>
              <a:t>S300 PS LN 5P85C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- 2x </a:t>
            </a:r>
            <a:r>
              <a:rPr lang="nb-NO" sz="1200" dirty="0" smtClean="0"/>
              <a:t>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14" y="6302683"/>
            <a:ext cx="771322" cy="7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8273" y="6300192"/>
            <a:ext cx="1263102" cy="7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72676" y="702027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TR 30N6</a:t>
            </a:r>
            <a:endParaRPr lang="en-US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376264" y="7020272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64H6E</a:t>
            </a:r>
            <a:endParaRPr lang="en-US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275606" y="702027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5N66M</a:t>
            </a:r>
            <a:endParaRPr lang="en-US" sz="12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6143" y="6302682"/>
            <a:ext cx="880705" cy="7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1373" y="6300192"/>
            <a:ext cx="1113098" cy="77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Sylinder 19"/>
          <p:cNvSpPr txBox="1"/>
          <p:nvPr/>
        </p:nvSpPr>
        <p:spPr>
          <a:xfrm>
            <a:off x="3991372" y="7020272"/>
            <a:ext cx="117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PS CP 54K6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195487" y="83164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5P85D</a:t>
            </a:r>
            <a:endParaRPr lang="en-US" sz="1200" b="1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2067694" y="8316416"/>
            <a:ext cx="117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5P85C</a:t>
            </a:r>
            <a:endParaRPr lang="en-US" sz="1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486" y="7596336"/>
            <a:ext cx="1195813" cy="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08291" y="7594885"/>
            <a:ext cx="1063347" cy="77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58147" y="7638727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4380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283968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 SA-2 have a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element in a SA-2 regiment. 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a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SAM.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SA-2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SA-2 TR SNR 75 Fan Song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6x SA-2 LN SM-90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3x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7642719"/>
            <a:ext cx="936979" cy="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9743" y="7646653"/>
            <a:ext cx="1094839" cy="78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3598" y="7644726"/>
            <a:ext cx="1085179" cy="78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275606" y="8358807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142" y="6341896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" name="TekstSylinder 18"/>
          <p:cNvSpPr txBox="1"/>
          <p:nvPr/>
        </p:nvSpPr>
        <p:spPr>
          <a:xfrm>
            <a:off x="3723878" y="70736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8358807"/>
            <a:ext cx="113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TR SNR 75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71750" y="8430815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LN SM-90</a:t>
            </a:r>
            <a:endParaRPr lang="en-US" sz="12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SA-3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8" y="7666385"/>
            <a:ext cx="1370210" cy="84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71465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86003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SA-2 regiments </a:t>
            </a:r>
            <a:r>
              <a:rPr lang="nb-NO" sz="1200" dirty="0" err="1" smtClean="0"/>
              <a:t>guarding</a:t>
            </a:r>
            <a:r>
              <a:rPr lang="nb-NO" sz="1200" dirty="0" smtClean="0"/>
              <a:t>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may</a:t>
            </a:r>
            <a:r>
              <a:rPr lang="nb-NO" sz="1200" dirty="0" smtClean="0"/>
              <a:t> be a </a:t>
            </a:r>
            <a:r>
              <a:rPr lang="nb-NO" sz="1200" dirty="0" err="1" smtClean="0"/>
              <a:t>threat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</a:t>
            </a:r>
            <a:r>
              <a:rPr lang="nb-NO" sz="1200" dirty="0" err="1" smtClean="0"/>
              <a:t>site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SA-3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S-125 TR SNR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4x S-125 LN 5P73 (</a:t>
            </a:r>
            <a:r>
              <a:rPr lang="nb-NO" sz="1200" dirty="0" err="1" smtClean="0"/>
              <a:t>Launchers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666385"/>
            <a:ext cx="1174155" cy="84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4136" y="7666385"/>
            <a:ext cx="1117686" cy="84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8094" y="7666385"/>
            <a:ext cx="1326440" cy="84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72008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1224136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TR SNR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32109" y="84592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LN 5P73</a:t>
            </a:r>
            <a:endParaRPr lang="en-US" sz="1200" b="1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3688" y="6585578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4" name="TekstSylinder 23"/>
          <p:cNvSpPr txBox="1"/>
          <p:nvPr/>
        </p:nvSpPr>
        <p:spPr>
          <a:xfrm>
            <a:off x="3816424" y="7317378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97344" y="7661851"/>
            <a:ext cx="1302127" cy="80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39945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427984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mobile and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same spot for more </a:t>
            </a:r>
            <a:r>
              <a:rPr lang="nb-NO" sz="1200" dirty="0" err="1" smtClean="0"/>
              <a:t>than</a:t>
            </a:r>
            <a:r>
              <a:rPr lang="nb-NO" sz="1200" dirty="0" smtClean="0"/>
              <a:t> a </a:t>
            </a:r>
            <a:r>
              <a:rPr lang="nb-NO" sz="1200" dirty="0" err="1" smtClean="0"/>
              <a:t>few</a:t>
            </a:r>
            <a:r>
              <a:rPr lang="nb-NO" sz="1200" dirty="0" smtClean="0"/>
              <a:t> </a:t>
            </a:r>
            <a:r>
              <a:rPr lang="nb-NO" sz="1200" dirty="0" err="1" smtClean="0"/>
              <a:t>hours</a:t>
            </a:r>
            <a:r>
              <a:rPr lang="nb-NO" sz="1200" dirty="0" smtClean="0"/>
              <a:t>. 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as a Corps </a:t>
            </a:r>
            <a:r>
              <a:rPr lang="nb-NO" sz="1200" dirty="0" err="1" smtClean="0"/>
              <a:t>resource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or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SA-6 regiments.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SA-6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SA-6 KUB STR 9S81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- 4x </a:t>
            </a:r>
            <a:r>
              <a:rPr lang="nb-NO" sz="1200" dirty="0" smtClean="0"/>
              <a:t>SA-6 KUB LN 2P25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CP URAL 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- 2x </a:t>
            </a:r>
            <a:r>
              <a:rPr lang="nb-NO" sz="1200" dirty="0" smtClean="0"/>
              <a:t>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550" y="7654665"/>
            <a:ext cx="1238948" cy="8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131590" y="8396513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SA-6 LN 2P25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53" y="7663910"/>
            <a:ext cx="978081" cy="8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3326" y="7654665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2426062" y="8386465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83948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SA-6 STR 9S91</a:t>
            </a:r>
            <a:endParaRPr lang="nb-NO" sz="12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2x 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or be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as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or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 SA-11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sp>
        <p:nvSpPr>
          <p:cNvPr id="16" name="Rektangel 15">
            <a:hlinkClick r:id="rId8" action="ppaction://hlinksldjump"/>
          </p:cNvPr>
          <p:cNvSpPr/>
          <p:nvPr/>
        </p:nvSpPr>
        <p:spPr>
          <a:xfrm>
            <a:off x="1203598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>
            <a:hlinkClick r:id="rId8" action="ppaction://hlinksldjump"/>
          </p:cNvPr>
          <p:cNvSpPr/>
          <p:nvPr/>
        </p:nvSpPr>
        <p:spPr>
          <a:xfrm>
            <a:off x="2715766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battery</a:t>
            </a:r>
            <a:r>
              <a:rPr lang="nb-NO" sz="1200" dirty="0" err="1" smtClean="0"/>
              <a:t>’s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or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dirty="0" smtClean="0"/>
              <a:t>SA-11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</a:t>
            </a:r>
            <a:r>
              <a:rPr lang="nb-NO" sz="1200" dirty="0" smtClean="0"/>
              <a:t>1x </a:t>
            </a:r>
            <a:r>
              <a:rPr lang="nb-NO" sz="1200" dirty="0" smtClean="0"/>
              <a:t>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- 2x </a:t>
            </a:r>
            <a:r>
              <a:rPr lang="nb-NO" sz="1200" dirty="0" smtClean="0"/>
              <a:t>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Symbols (Type and </a:t>
            </a:r>
            <a:r>
              <a:rPr lang="en-US" sz="2800" dirty="0" smtClean="0"/>
              <a:t>size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53154"/>
            <a:ext cx="1171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3897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96228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560" y="6053154"/>
            <a:ext cx="1343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34" y="6053154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57436" y="7053286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5998" y="8124856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785800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Platoon</a:t>
            </a:r>
            <a:endParaRPr lang="en-US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785800" y="691041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Company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714362" y="769622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3000378" y="812485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3000378" y="705328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4357700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Brigade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000378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0" y="5429256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/>
              <a:t>UNIT SIZES </a:t>
            </a:r>
          </a:p>
          <a:p>
            <a:pPr algn="ctr"/>
            <a:r>
              <a:rPr lang="nb-NO" sz="2400" b="1" dirty="0" smtClean="0"/>
              <a:t>(</a:t>
            </a:r>
            <a:r>
              <a:rPr lang="nb-NO" sz="2400" b="1" dirty="0" err="1" smtClean="0"/>
              <a:t>Combatflite</a:t>
            </a:r>
            <a:r>
              <a:rPr lang="nb-NO" sz="2400" b="1" dirty="0" smtClean="0"/>
              <a:t> + briefings)</a:t>
            </a:r>
            <a:endParaRPr lang="nb-NO" sz="24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928662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/>
              <a:t>UNIT TYPES</a:t>
            </a:r>
          </a:p>
          <a:p>
            <a:pPr algn="ctr"/>
            <a:r>
              <a:rPr lang="nb-NO" sz="2400" b="1" dirty="0" smtClean="0"/>
              <a:t>(</a:t>
            </a:r>
            <a:r>
              <a:rPr lang="nb-NO" sz="2400" b="1" dirty="0" err="1" smtClean="0"/>
              <a:t>Combatflite</a:t>
            </a:r>
            <a:r>
              <a:rPr lang="nb-NO" sz="2400" b="1" dirty="0" smtClean="0"/>
              <a:t> + briefings)</a:t>
            </a:r>
            <a:endParaRPr lang="nb-N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15788" t="9375" b="15624"/>
          <a:stretch>
            <a:fillRect/>
          </a:stretch>
        </p:blipFill>
        <p:spPr bwMode="auto">
          <a:xfrm>
            <a:off x="119972" y="2682711"/>
            <a:ext cx="7620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 t="10274" b="17808"/>
          <a:stretch>
            <a:fillRect/>
          </a:stretch>
        </p:blipFill>
        <p:spPr bwMode="auto">
          <a:xfrm>
            <a:off x="0" y="3651865"/>
            <a:ext cx="8667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754017"/>
            <a:ext cx="895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1100" t="16666"/>
          <a:stretch>
            <a:fillRect/>
          </a:stretch>
        </p:blipFill>
        <p:spPr bwMode="auto">
          <a:xfrm>
            <a:off x="24276" y="3236641"/>
            <a:ext cx="85723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 cstate="print"/>
          <a:srcRect t="10870" b="13043"/>
          <a:stretch>
            <a:fillRect/>
          </a:stretch>
        </p:blipFill>
        <p:spPr bwMode="auto">
          <a:xfrm>
            <a:off x="40460" y="2254083"/>
            <a:ext cx="8191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571" y="4691067"/>
            <a:ext cx="790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012" y="4157204"/>
            <a:ext cx="781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kstSylinder 25"/>
          <p:cNvSpPr txBox="1"/>
          <p:nvPr/>
        </p:nvSpPr>
        <p:spPr>
          <a:xfrm>
            <a:off x="753432" y="186405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Infantry</a:t>
            </a:r>
            <a:endParaRPr lang="nb-NO" sz="12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737248" y="2325054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Motorized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Personell Carriers (APC)</a:t>
            </a:r>
            <a:endParaRPr lang="nb-NO" sz="12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737248" y="2826510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  <a:endParaRPr lang="nb-NO" sz="12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737248" y="3357554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  <a:endParaRPr lang="nb-NO" sz="1200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737248" y="3800976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Mortars</a:t>
            </a:r>
            <a:endParaRPr lang="nb-NO" sz="1200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737248" y="4286248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endParaRPr lang="nb-NO" sz="1200" dirty="0"/>
          </a:p>
        </p:txBody>
      </p:sp>
      <p:sp>
        <p:nvSpPr>
          <p:cNvPr id="32" name="TekstSylinder 31">
            <a:hlinkClick r:id="rId1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5" name="TekstSylinder 34">
            <a:hlinkClick r:id="rId1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177966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0" y="4211960"/>
            <a:ext cx="5143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 The ADF BN have a HQ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a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used as a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commandsite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directions</a:t>
            </a:r>
            <a:r>
              <a:rPr lang="nb-NO" sz="1200" dirty="0" smtClean="0"/>
              <a:t> and order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and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to turn on. This make it </a:t>
            </a:r>
            <a:r>
              <a:rPr lang="nb-NO" sz="1200" dirty="0" err="1" smtClean="0"/>
              <a:t>harder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SAMs</a:t>
            </a:r>
            <a:r>
              <a:rPr lang="nb-NO" sz="1200" dirty="0" smtClean="0"/>
              <a:t>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stay</a:t>
            </a:r>
            <a:r>
              <a:rPr lang="nb-NO" sz="1200" dirty="0" smtClean="0"/>
              <a:t> </a:t>
            </a:r>
            <a:r>
              <a:rPr lang="nb-NO" sz="1200" dirty="0" err="1" smtClean="0"/>
              <a:t>cold</a:t>
            </a:r>
            <a:r>
              <a:rPr lang="nb-NO" sz="1200" dirty="0" smtClean="0"/>
              <a:t> </a:t>
            </a:r>
            <a:r>
              <a:rPr lang="nb-NO" sz="1200" dirty="0" err="1" smtClean="0"/>
              <a:t>until</a:t>
            </a:r>
            <a:r>
              <a:rPr lang="nb-NO" sz="1200" dirty="0" smtClean="0"/>
              <a:t> </a:t>
            </a:r>
            <a:r>
              <a:rPr lang="nb-NO" sz="1200" dirty="0" err="1" smtClean="0"/>
              <a:t>ordered</a:t>
            </a:r>
            <a:r>
              <a:rPr lang="nb-NO" sz="1200" dirty="0" smtClean="0"/>
              <a:t> to be </a:t>
            </a:r>
            <a:r>
              <a:rPr lang="nb-NO" sz="1200" dirty="0" err="1" smtClean="0"/>
              <a:t>activated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The ADF HQ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CP-SKP </a:t>
            </a:r>
            <a:r>
              <a:rPr lang="nb-NO" sz="1200" dirty="0" smtClean="0"/>
              <a:t>11 :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</a:t>
            </a:r>
          </a:p>
          <a:p>
            <a:r>
              <a:rPr lang="nb-NO" sz="1200" dirty="0" smtClean="0"/>
              <a:t>- 1x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: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</a:t>
            </a:r>
          </a:p>
          <a:p>
            <a:r>
              <a:rPr lang="nb-NO" sz="1200" dirty="0" smtClean="0"/>
              <a:t>- 1x CP </a:t>
            </a:r>
            <a:r>
              <a:rPr lang="nb-NO" sz="1200" dirty="0" smtClean="0"/>
              <a:t>Ural-376 PBU: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</a:t>
            </a:r>
          </a:p>
          <a:p>
            <a:r>
              <a:rPr lang="nb-NO" sz="1200" dirty="0" smtClean="0"/>
              <a:t>- 1x GPU </a:t>
            </a:r>
            <a:r>
              <a:rPr lang="nb-NO" sz="1200" dirty="0" smtClean="0"/>
              <a:t>APA 5-D : </a:t>
            </a:r>
            <a:r>
              <a:rPr lang="nb-NO" sz="1200" dirty="0" err="1" smtClean="0"/>
              <a:t>Powersupply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these</a:t>
            </a:r>
            <a:r>
              <a:rPr lang="nb-NO" sz="1200" dirty="0" smtClean="0"/>
              <a:t> targets hit,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then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and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for targets, or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</a:t>
            </a:r>
            <a:r>
              <a:rPr lang="nb-NO" sz="1200" dirty="0" err="1" smtClean="0"/>
              <a:t>aware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problems.</a:t>
            </a:r>
          </a:p>
          <a:p>
            <a:endParaRPr lang="nb-NO" sz="1200" dirty="0" smtClean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19548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20" name="Rektangel 19">
            <a:hlinkClick r:id="rId5" action="ppaction://hlinksldjump"/>
          </p:cNvPr>
          <p:cNvSpPr/>
          <p:nvPr/>
        </p:nvSpPr>
        <p:spPr>
          <a:xfrm>
            <a:off x="336383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 HQ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7236296"/>
            <a:ext cx="1203598" cy="8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4192" y="8052134"/>
            <a:ext cx="134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</a:t>
            </a:r>
            <a:r>
              <a:rPr lang="en-US" sz="1200" b="1" dirty="0" err="1" smtClean="0"/>
              <a:t>Sborka</a:t>
            </a:r>
            <a:endParaRPr lang="en-US" sz="12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3380" y="7236296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kstSylinder 23"/>
          <p:cNvSpPr txBox="1"/>
          <p:nvPr/>
        </p:nvSpPr>
        <p:spPr>
          <a:xfrm>
            <a:off x="4083918" y="8028384"/>
            <a:ext cx="105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6321" y="7236296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kstSylinder 25"/>
          <p:cNvSpPr txBox="1"/>
          <p:nvPr/>
        </p:nvSpPr>
        <p:spPr>
          <a:xfrm>
            <a:off x="1144223" y="803865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52997" y="723629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8" name="TekstSylinder 27"/>
          <p:cNvSpPr txBox="1"/>
          <p:nvPr/>
        </p:nvSpPr>
        <p:spPr>
          <a:xfrm>
            <a:off x="2680989" y="80592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249974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One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have 2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.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used to support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 or be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a ADB BN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</a:p>
          <a:p>
            <a:endParaRPr lang="nb-NO" sz="1200" b="1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SA-15, 1x ZSU 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</a:t>
            </a:r>
            <a:r>
              <a:rPr lang="nb-NO" sz="1200" dirty="0" smtClean="0"/>
              <a:t>SA-19and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84355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Platoon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63564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close</a:t>
            </a:r>
            <a:r>
              <a:rPr lang="nb-NO" sz="1200" dirty="0" smtClean="0"/>
              <a:t>,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systems.</a:t>
            </a:r>
          </a:p>
          <a:p>
            <a:endParaRPr lang="nb-NO" sz="1200" b="1" u="sng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</a:t>
            </a:r>
            <a:r>
              <a:rPr lang="nb-NO" sz="1200" dirty="0" smtClean="0"/>
              <a:t>SA-15, 1x ZSU 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</a:t>
            </a:r>
            <a:r>
              <a:rPr lang="nb-NO" sz="1200" dirty="0" smtClean="0"/>
              <a:t>SA-19and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ihåndsform 2"/>
          <p:cNvSpPr/>
          <p:nvPr/>
        </p:nvSpPr>
        <p:spPr>
          <a:xfrm>
            <a:off x="843558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351412" y="594015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3435846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2067694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067694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9" name="Rektangel 8">
            <a:hlinkClick r:id="rId4" action="ppaction://hlinksldjump"/>
          </p:cNvPr>
          <p:cNvSpPr/>
          <p:nvPr/>
        </p:nvSpPr>
        <p:spPr>
          <a:xfrm>
            <a:off x="2067694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1059582" y="61156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059582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2" name="Rektangel 11"/>
          <p:cNvSpPr/>
          <p:nvPr/>
        </p:nvSpPr>
        <p:spPr>
          <a:xfrm>
            <a:off x="1059582" y="161967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435846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cxnSp>
        <p:nvCxnSpPr>
          <p:cNvPr id="14" name="Rett linje 13"/>
          <p:cNvCxnSpPr>
            <a:stCxn id="5" idx="1"/>
          </p:cNvCxnSpPr>
          <p:nvPr/>
        </p:nvCxnSpPr>
        <p:spPr>
          <a:xfrm flipH="1">
            <a:off x="0" y="6156176"/>
            <a:ext cx="43514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/>
          <p:cNvSpPr/>
          <p:nvPr/>
        </p:nvSpPr>
        <p:spPr>
          <a:xfrm>
            <a:off x="1059582" y="255577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6" name="Rektangel 15"/>
          <p:cNvSpPr/>
          <p:nvPr/>
        </p:nvSpPr>
        <p:spPr>
          <a:xfrm>
            <a:off x="1059582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7" name="Rektangel 16"/>
          <p:cNvSpPr/>
          <p:nvPr/>
        </p:nvSpPr>
        <p:spPr>
          <a:xfrm>
            <a:off x="1059582" y="356388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8" name="Rektangel 17"/>
          <p:cNvSpPr/>
          <p:nvPr/>
        </p:nvSpPr>
        <p:spPr>
          <a:xfrm>
            <a:off x="1059582" y="44999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9" name="Rektangel 18"/>
          <p:cNvSpPr/>
          <p:nvPr/>
        </p:nvSpPr>
        <p:spPr>
          <a:xfrm>
            <a:off x="1059582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0" name="Rektangel 19"/>
          <p:cNvSpPr/>
          <p:nvPr/>
        </p:nvSpPr>
        <p:spPr>
          <a:xfrm>
            <a:off x="1059582" y="550810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21" name="Rett linje 20"/>
          <p:cNvCxnSpPr>
            <a:stCxn id="5" idx="0"/>
            <a:endCxn id="6" idx="3"/>
          </p:cNvCxnSpPr>
          <p:nvPr/>
        </p:nvCxnSpPr>
        <p:spPr>
          <a:xfrm flipH="1" flipV="1">
            <a:off x="4227934" y="3275856"/>
            <a:ext cx="519522" cy="266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5" idx="2"/>
            <a:endCxn id="13" idx="0"/>
          </p:cNvCxnSpPr>
          <p:nvPr/>
        </p:nvCxnSpPr>
        <p:spPr>
          <a:xfrm flipH="1">
            <a:off x="3831890" y="6372200"/>
            <a:ext cx="915566" cy="2232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stCxn id="6" idx="1"/>
            <a:endCxn id="8" idx="3"/>
          </p:cNvCxnSpPr>
          <p:nvPr/>
        </p:nvCxnSpPr>
        <p:spPr>
          <a:xfrm flipH="1">
            <a:off x="2859782" y="3275856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6" idx="1"/>
            <a:endCxn id="7" idx="3"/>
          </p:cNvCxnSpPr>
          <p:nvPr/>
        </p:nvCxnSpPr>
        <p:spPr>
          <a:xfrm flipH="1" flipV="1">
            <a:off x="2859782" y="1331640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stCxn id="6" idx="1"/>
            <a:endCxn id="9" idx="3"/>
          </p:cNvCxnSpPr>
          <p:nvPr/>
        </p:nvCxnSpPr>
        <p:spPr>
          <a:xfrm flipH="1">
            <a:off x="2859782" y="3275856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19" idx="3"/>
            <a:endCxn id="9" idx="1"/>
          </p:cNvCxnSpPr>
          <p:nvPr/>
        </p:nvCxnSpPr>
        <p:spPr>
          <a:xfrm>
            <a:off x="1851670" y="52200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18" idx="3"/>
            <a:endCxn id="9" idx="1"/>
          </p:cNvCxnSpPr>
          <p:nvPr/>
        </p:nvCxnSpPr>
        <p:spPr>
          <a:xfrm>
            <a:off x="1851670" y="47160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>
            <a:stCxn id="17" idx="3"/>
            <a:endCxn id="8" idx="1"/>
          </p:cNvCxnSpPr>
          <p:nvPr/>
        </p:nvCxnSpPr>
        <p:spPr>
          <a:xfrm flipV="1">
            <a:off x="1851670" y="327585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2" idx="3"/>
            <a:endCxn id="7" idx="1"/>
          </p:cNvCxnSpPr>
          <p:nvPr/>
        </p:nvCxnSpPr>
        <p:spPr>
          <a:xfrm flipV="1">
            <a:off x="1851670" y="133164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1" idx="3"/>
            <a:endCxn id="7" idx="1"/>
          </p:cNvCxnSpPr>
          <p:nvPr/>
        </p:nvCxnSpPr>
        <p:spPr>
          <a:xfrm>
            <a:off x="1851670" y="1331640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>
            <a:stCxn id="10" idx="3"/>
            <a:endCxn id="7" idx="1"/>
          </p:cNvCxnSpPr>
          <p:nvPr/>
        </p:nvCxnSpPr>
        <p:spPr>
          <a:xfrm>
            <a:off x="1851670" y="827584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>
            <a:stCxn id="16" idx="3"/>
            <a:endCxn id="8" idx="1"/>
          </p:cNvCxnSpPr>
          <p:nvPr/>
        </p:nvCxnSpPr>
        <p:spPr>
          <a:xfrm>
            <a:off x="1851670" y="3275856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stCxn id="15" idx="3"/>
            <a:endCxn id="8" idx="1"/>
          </p:cNvCxnSpPr>
          <p:nvPr/>
        </p:nvCxnSpPr>
        <p:spPr>
          <a:xfrm>
            <a:off x="1851670" y="277180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2067694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37" name="Rett linje 36"/>
          <p:cNvCxnSpPr>
            <a:stCxn id="13" idx="1"/>
            <a:endCxn id="36" idx="3"/>
          </p:cNvCxnSpPr>
          <p:nvPr/>
        </p:nvCxnSpPr>
        <p:spPr>
          <a:xfrm flipH="1" flipV="1">
            <a:off x="2859782" y="7020272"/>
            <a:ext cx="576064" cy="180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1059582" y="63001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39" name="Rektangel 38"/>
          <p:cNvSpPr/>
          <p:nvPr/>
        </p:nvSpPr>
        <p:spPr>
          <a:xfrm>
            <a:off x="1059582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0" name="Rektangel 39"/>
          <p:cNvSpPr/>
          <p:nvPr/>
        </p:nvSpPr>
        <p:spPr>
          <a:xfrm>
            <a:off x="1059582" y="7308304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cxnSp>
        <p:nvCxnSpPr>
          <p:cNvPr id="41" name="Rett linje 40"/>
          <p:cNvCxnSpPr>
            <a:stCxn id="36" idx="1"/>
            <a:endCxn id="38" idx="3"/>
          </p:cNvCxnSpPr>
          <p:nvPr/>
        </p:nvCxnSpPr>
        <p:spPr>
          <a:xfrm flipH="1" flipV="1">
            <a:off x="1851670" y="65162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6" idx="1"/>
            <a:endCxn id="39" idx="3"/>
          </p:cNvCxnSpPr>
          <p:nvPr/>
        </p:nvCxnSpPr>
        <p:spPr>
          <a:xfrm flipH="1">
            <a:off x="1851670" y="70202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stCxn id="36" idx="1"/>
            <a:endCxn id="40" idx="3"/>
          </p:cNvCxnSpPr>
          <p:nvPr/>
        </p:nvCxnSpPr>
        <p:spPr>
          <a:xfrm flipH="1">
            <a:off x="1851670" y="70202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/>
          <p:cNvSpPr/>
          <p:nvPr/>
        </p:nvSpPr>
        <p:spPr>
          <a:xfrm>
            <a:off x="1059582" y="81003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059582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6" name="Rektangel 45"/>
          <p:cNvSpPr/>
          <p:nvPr/>
        </p:nvSpPr>
        <p:spPr>
          <a:xfrm>
            <a:off x="2067694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47" name="Rett linje 46"/>
          <p:cNvCxnSpPr>
            <a:stCxn id="13" idx="1"/>
            <a:endCxn id="46" idx="3"/>
          </p:cNvCxnSpPr>
          <p:nvPr/>
        </p:nvCxnSpPr>
        <p:spPr>
          <a:xfrm flipH="1">
            <a:off x="2859782" y="882047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>
            <a:stCxn id="46" idx="1"/>
            <a:endCxn id="44" idx="3"/>
          </p:cNvCxnSpPr>
          <p:nvPr/>
        </p:nvCxnSpPr>
        <p:spPr>
          <a:xfrm flipH="1" flipV="1">
            <a:off x="1851670" y="83164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46" idx="1"/>
            <a:endCxn id="45" idx="3"/>
          </p:cNvCxnSpPr>
          <p:nvPr/>
        </p:nvCxnSpPr>
        <p:spPr>
          <a:xfrm flipH="1">
            <a:off x="1851670" y="88204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Sylinder 49"/>
          <p:cNvSpPr txBox="1"/>
          <p:nvPr/>
        </p:nvSpPr>
        <p:spPr>
          <a:xfrm>
            <a:off x="1923678" y="5940152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Armored</a:t>
            </a:r>
            <a:r>
              <a:rPr lang="nb-NO" sz="1000" dirty="0" smtClean="0"/>
              <a:t>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51" name="TekstSylinder 50"/>
          <p:cNvSpPr txBox="1"/>
          <p:nvPr/>
        </p:nvSpPr>
        <p:spPr>
          <a:xfrm>
            <a:off x="1851670" y="6156176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Mechanized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Example</a:t>
            </a:r>
            <a:endParaRPr lang="nb-NO" sz="1600" dirty="0"/>
          </a:p>
        </p:txBody>
      </p:sp>
      <p:sp>
        <p:nvSpPr>
          <p:cNvPr id="52" name="TekstSylinder 51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4" name="TekstSylinder 53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 smtClean="0"/>
              <a:t>Same </a:t>
            </a:r>
            <a:r>
              <a:rPr lang="nb-NO" sz="2000" dirty="0" err="1" smtClean="0"/>
              <a:t>example</a:t>
            </a:r>
            <a:r>
              <a:rPr lang="nb-NO" sz="2000" dirty="0" smtClean="0"/>
              <a:t>, </a:t>
            </a:r>
            <a:r>
              <a:rPr lang="nb-NO" sz="2000" dirty="0" err="1" smtClean="0"/>
              <a:t>with</a:t>
            </a:r>
            <a:r>
              <a:rPr lang="nb-NO" sz="2000" dirty="0" smtClean="0"/>
              <a:t> </a:t>
            </a:r>
            <a:r>
              <a:rPr lang="nb-NO" sz="2000" dirty="0" err="1" smtClean="0"/>
              <a:t>military</a:t>
            </a:r>
            <a:r>
              <a:rPr lang="nb-NO" sz="2000" dirty="0" smtClean="0"/>
              <a:t> symbols</a:t>
            </a:r>
            <a:endParaRPr lang="nb-NO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4" y="1357290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40" y="3824282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800102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6203068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378618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150016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21431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85722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92905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457200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28611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635795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7000892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57150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ihåndsform 37"/>
          <p:cNvSpPr/>
          <p:nvPr/>
        </p:nvSpPr>
        <p:spPr>
          <a:xfrm>
            <a:off x="7142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/>
          <p:cNvSpPr txBox="1"/>
          <p:nvPr/>
        </p:nvSpPr>
        <p:spPr>
          <a:xfrm>
            <a:off x="-80006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cxnSp>
        <p:nvCxnSpPr>
          <p:cNvPr id="40" name="Rett linje 39"/>
          <p:cNvCxnSpPr>
            <a:stCxn id="9" idx="0"/>
          </p:cNvCxnSpPr>
          <p:nvPr/>
        </p:nvCxnSpPr>
        <p:spPr>
          <a:xfrm rot="16200000" flipV="1">
            <a:off x="2297898" y="5703108"/>
            <a:ext cx="3500462" cy="1095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2571750" y="4308259"/>
            <a:ext cx="64294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rot="16200000" flipH="1">
            <a:off x="1666185" y="2737741"/>
            <a:ext cx="2371410" cy="72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rot="5400000">
            <a:off x="1672562" y="5180810"/>
            <a:ext cx="2436693" cy="6475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rot="10800000">
            <a:off x="1028450" y="4317889"/>
            <a:ext cx="971796" cy="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rot="10800000">
            <a:off x="1040456" y="3643594"/>
            <a:ext cx="956419" cy="676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rot="10800000" flipV="1">
            <a:off x="1040456" y="4321890"/>
            <a:ext cx="958419" cy="634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/>
          <p:nvPr/>
        </p:nvCxnSpPr>
        <p:spPr>
          <a:xfrm rot="10800000">
            <a:off x="1024449" y="6082662"/>
            <a:ext cx="966425" cy="666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rot="10800000">
            <a:off x="1034454" y="6736947"/>
            <a:ext cx="965793" cy="5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 rot="10800000" flipV="1">
            <a:off x="1030451" y="6738947"/>
            <a:ext cx="960422" cy="634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rot="10800000" flipV="1">
            <a:off x="1040456" y="1922840"/>
            <a:ext cx="880385" cy="618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rot="10800000" flipV="1">
            <a:off x="1040455" y="1924841"/>
            <a:ext cx="876386" cy="2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rot="10800000">
            <a:off x="1038455" y="1228538"/>
            <a:ext cx="888391" cy="6963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Sylinder 40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3" name="TekstSylinder 4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139702" y="190770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2139702" y="3923928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/>
          <p:cNvSpPr/>
          <p:nvPr/>
        </p:nvSpPr>
        <p:spPr>
          <a:xfrm>
            <a:off x="2139702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2457284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Hierarchy</a:t>
            </a:r>
            <a:endParaRPr lang="nb-NO" sz="1600" dirty="0"/>
          </a:p>
        </p:txBody>
      </p:sp>
      <p:sp>
        <p:nvSpPr>
          <p:cNvPr id="52" name="Rektangel 51"/>
          <p:cNvSpPr/>
          <p:nvPr/>
        </p:nvSpPr>
        <p:spPr>
          <a:xfrm>
            <a:off x="3363838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Logistic</a:t>
            </a:r>
            <a:r>
              <a:rPr lang="nb-NO" sz="900" dirty="0" smtClean="0"/>
              <a:t> </a:t>
            </a:r>
            <a:r>
              <a:rPr lang="nb-NO" sz="900" dirty="0" smtClean="0"/>
              <a:t>Battalion</a:t>
            </a:r>
            <a:endParaRPr lang="nb-NO" sz="900" dirty="0"/>
          </a:p>
        </p:txBody>
      </p:sp>
      <p:sp>
        <p:nvSpPr>
          <p:cNvPr id="53" name="Rektangel 52"/>
          <p:cNvSpPr/>
          <p:nvPr/>
        </p:nvSpPr>
        <p:spPr>
          <a:xfrm>
            <a:off x="4227934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BN</a:t>
            </a:r>
            <a:endParaRPr lang="nb-NO" sz="900" dirty="0"/>
          </a:p>
        </p:txBody>
      </p:sp>
      <p:sp>
        <p:nvSpPr>
          <p:cNvPr id="54" name="Rektangel 53"/>
          <p:cNvSpPr/>
          <p:nvPr/>
        </p:nvSpPr>
        <p:spPr>
          <a:xfrm>
            <a:off x="1131590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</a:t>
            </a:r>
            <a:r>
              <a:rPr lang="nb-NO" sz="900" dirty="0" smtClean="0"/>
              <a:t>Regiment</a:t>
            </a:r>
            <a:endParaRPr lang="nb-NO" sz="900" dirty="0"/>
          </a:p>
        </p:txBody>
      </p:sp>
      <p:sp>
        <p:nvSpPr>
          <p:cNvPr id="55" name="Rektangel 54"/>
          <p:cNvSpPr/>
          <p:nvPr/>
        </p:nvSpPr>
        <p:spPr>
          <a:xfrm>
            <a:off x="195486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C2 Battalion</a:t>
            </a:r>
            <a:endParaRPr lang="nb-NO" sz="900" dirty="0"/>
          </a:p>
        </p:txBody>
      </p:sp>
      <p:sp>
        <p:nvSpPr>
          <p:cNvPr id="56" name="Rektangel 55"/>
          <p:cNvSpPr/>
          <p:nvPr/>
        </p:nvSpPr>
        <p:spPr>
          <a:xfrm>
            <a:off x="2609684" y="61477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57" name="Rektangel 56"/>
          <p:cNvSpPr/>
          <p:nvPr/>
        </p:nvSpPr>
        <p:spPr>
          <a:xfrm>
            <a:off x="2762084" y="63001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59" name="Rett linje 58"/>
          <p:cNvCxnSpPr/>
          <p:nvPr/>
        </p:nvCxnSpPr>
        <p:spPr>
          <a:xfrm>
            <a:off x="587829" y="4572000"/>
            <a:ext cx="4036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endCxn id="55" idx="0"/>
          </p:cNvCxnSpPr>
          <p:nvPr/>
        </p:nvCxnSpPr>
        <p:spPr>
          <a:xfrm flipH="1">
            <a:off x="591530" y="4572000"/>
            <a:ext cx="283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endCxn id="53" idx="0"/>
          </p:cNvCxnSpPr>
          <p:nvPr/>
        </p:nvCxnSpPr>
        <p:spPr>
          <a:xfrm flipH="1">
            <a:off x="4623978" y="4575266"/>
            <a:ext cx="273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>
            <a:endCxn id="52" idx="0"/>
          </p:cNvCxnSpPr>
          <p:nvPr/>
        </p:nvCxnSpPr>
        <p:spPr>
          <a:xfrm>
            <a:off x="3758837" y="4578531"/>
            <a:ext cx="1045" cy="20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stCxn id="6" idx="2"/>
            <a:endCxn id="7" idx="0"/>
          </p:cNvCxnSpPr>
          <p:nvPr/>
        </p:nvCxnSpPr>
        <p:spPr>
          <a:xfrm>
            <a:off x="2535746" y="435597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>
            <a:endCxn id="54" idx="0"/>
          </p:cNvCxnSpPr>
          <p:nvPr/>
        </p:nvCxnSpPr>
        <p:spPr>
          <a:xfrm flipH="1">
            <a:off x="1527634" y="4575266"/>
            <a:ext cx="3986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>
            <a:stCxn id="81" idx="2"/>
            <a:endCxn id="10" idx="0"/>
          </p:cNvCxnSpPr>
          <p:nvPr/>
        </p:nvCxnSpPr>
        <p:spPr>
          <a:xfrm>
            <a:off x="2840546" y="5524872"/>
            <a:ext cx="12782" cy="47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ktangel 71">
            <a:hlinkClick r:id="rId4" action="ppaction://hlinksldjump"/>
          </p:cNvPr>
          <p:cNvSpPr/>
          <p:nvPr/>
        </p:nvSpPr>
        <p:spPr>
          <a:xfrm>
            <a:off x="3609412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Artillery BN</a:t>
            </a:r>
            <a:endParaRPr lang="nb-NO" sz="800" dirty="0"/>
          </a:p>
        </p:txBody>
      </p:sp>
      <p:sp>
        <p:nvSpPr>
          <p:cNvPr id="73" name="Rektangel 72">
            <a:hlinkClick r:id="rId5" action="ppaction://hlinksldjump"/>
          </p:cNvPr>
          <p:cNvSpPr/>
          <p:nvPr/>
        </p:nvSpPr>
        <p:spPr>
          <a:xfrm>
            <a:off x="1521180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Air Defence BN</a:t>
            </a:r>
            <a:endParaRPr lang="nb-NO" sz="800" dirty="0"/>
          </a:p>
        </p:txBody>
      </p:sp>
      <p:cxnSp>
        <p:nvCxnSpPr>
          <p:cNvPr id="75" name="Rett linje 74"/>
          <p:cNvCxnSpPr/>
          <p:nvPr/>
        </p:nvCxnSpPr>
        <p:spPr>
          <a:xfrm flipV="1">
            <a:off x="1916974" y="5848894"/>
            <a:ext cx="2090057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>
            <a:endCxn id="73" idx="0"/>
          </p:cNvCxnSpPr>
          <p:nvPr/>
        </p:nvCxnSpPr>
        <p:spPr>
          <a:xfrm>
            <a:off x="1913709" y="5848894"/>
            <a:ext cx="3515" cy="1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>
            <a:endCxn id="72" idx="0"/>
          </p:cNvCxnSpPr>
          <p:nvPr/>
        </p:nvCxnSpPr>
        <p:spPr>
          <a:xfrm>
            <a:off x="4000500" y="5858691"/>
            <a:ext cx="4956" cy="1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ktangel 79"/>
          <p:cNvSpPr/>
          <p:nvPr/>
        </p:nvSpPr>
        <p:spPr>
          <a:xfrm>
            <a:off x="2292102" y="49404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1" name="Rektangel 80">
            <a:hlinkClick r:id="rId6" action="ppaction://hlinksldjump"/>
          </p:cNvPr>
          <p:cNvSpPr/>
          <p:nvPr/>
        </p:nvSpPr>
        <p:spPr>
          <a:xfrm>
            <a:off x="2444502" y="509282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cxnSp>
        <p:nvCxnSpPr>
          <p:cNvPr id="98" name="Rett linje 97"/>
          <p:cNvCxnSpPr>
            <a:stCxn id="5" idx="2"/>
            <a:endCxn id="6" idx="0"/>
          </p:cNvCxnSpPr>
          <p:nvPr/>
        </p:nvCxnSpPr>
        <p:spPr>
          <a:xfrm>
            <a:off x="2535746" y="2339752"/>
            <a:ext cx="0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ktangel 98"/>
          <p:cNvSpPr/>
          <p:nvPr/>
        </p:nvSpPr>
        <p:spPr>
          <a:xfrm>
            <a:off x="1203598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Motorized Division</a:t>
            </a:r>
            <a:endParaRPr lang="nb-NO" sz="900" dirty="0"/>
          </a:p>
        </p:txBody>
      </p:sp>
      <p:sp>
        <p:nvSpPr>
          <p:cNvPr id="100" name="Rektangel 99"/>
          <p:cNvSpPr/>
          <p:nvPr/>
        </p:nvSpPr>
        <p:spPr>
          <a:xfrm>
            <a:off x="3075806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sp>
        <p:nvSpPr>
          <p:cNvPr id="101" name="Rektangel 100"/>
          <p:cNvSpPr/>
          <p:nvPr/>
        </p:nvSpPr>
        <p:spPr>
          <a:xfrm>
            <a:off x="3939902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Missile Brigade</a:t>
            </a:r>
            <a:endParaRPr lang="nb-NO" sz="900" dirty="0"/>
          </a:p>
        </p:txBody>
      </p:sp>
      <p:sp>
        <p:nvSpPr>
          <p:cNvPr id="102" name="Rektangel 101"/>
          <p:cNvSpPr/>
          <p:nvPr/>
        </p:nvSpPr>
        <p:spPr>
          <a:xfrm>
            <a:off x="267494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3" name="Rektangel 102"/>
          <p:cNvSpPr/>
          <p:nvPr/>
        </p:nvSpPr>
        <p:spPr>
          <a:xfrm>
            <a:off x="3939902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Airborne Brigade</a:t>
            </a:r>
            <a:endParaRPr lang="nb-NO" sz="900" dirty="0"/>
          </a:p>
        </p:txBody>
      </p:sp>
      <p:sp>
        <p:nvSpPr>
          <p:cNvPr id="104" name="Rektangel 103"/>
          <p:cNvSpPr/>
          <p:nvPr/>
        </p:nvSpPr>
        <p:spPr>
          <a:xfrm>
            <a:off x="3075806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</a:t>
            </a:r>
            <a:r>
              <a:rPr lang="nb-NO" sz="900" dirty="0" smtClean="0"/>
              <a:t>Division</a:t>
            </a:r>
            <a:endParaRPr lang="nb-NO" sz="900" dirty="0"/>
          </a:p>
        </p:txBody>
      </p:sp>
      <p:sp>
        <p:nvSpPr>
          <p:cNvPr id="105" name="Rektangel 104"/>
          <p:cNvSpPr/>
          <p:nvPr/>
        </p:nvSpPr>
        <p:spPr>
          <a:xfrm>
            <a:off x="1203598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Recon Regiment</a:t>
            </a:r>
          </a:p>
        </p:txBody>
      </p:sp>
      <p:sp>
        <p:nvSpPr>
          <p:cNvPr id="106" name="Rektangel 105"/>
          <p:cNvSpPr/>
          <p:nvPr/>
        </p:nvSpPr>
        <p:spPr>
          <a:xfrm>
            <a:off x="267494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Special </a:t>
            </a:r>
            <a:r>
              <a:rPr lang="nb-NO" sz="900" dirty="0" err="1" smtClean="0"/>
              <a:t>Operations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107" name="TekstSylinder 106"/>
          <p:cNvSpPr txBox="1"/>
          <p:nvPr/>
        </p:nvSpPr>
        <p:spPr>
          <a:xfrm>
            <a:off x="0" y="745232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Under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Corps, </a:t>
            </a:r>
            <a:r>
              <a:rPr lang="nb-NO" sz="1200" dirty="0" err="1" smtClean="0"/>
              <a:t>the</a:t>
            </a:r>
            <a:r>
              <a:rPr lang="nb-NO" sz="1200" dirty="0" smtClean="0"/>
              <a:t> Motorized,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and Mechanized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have </a:t>
            </a:r>
            <a:r>
              <a:rPr lang="nb-NO" sz="1200" dirty="0" err="1" smtClean="0"/>
              <a:t>their</a:t>
            </a:r>
            <a:r>
              <a:rPr lang="nb-NO" sz="1200" dirty="0" smtClean="0"/>
              <a:t> </a:t>
            </a:r>
            <a:r>
              <a:rPr lang="nb-NO" sz="1200" dirty="0" err="1" smtClean="0"/>
              <a:t>own</a:t>
            </a:r>
            <a:r>
              <a:rPr lang="nb-NO" sz="1200" dirty="0" smtClean="0"/>
              <a:t>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. 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Division is </a:t>
            </a:r>
            <a:r>
              <a:rPr lang="nb-NO" sz="1200" dirty="0" err="1" smtClean="0"/>
              <a:t>shown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Below</a:t>
            </a:r>
            <a:r>
              <a:rPr lang="nb-NO" sz="1200" dirty="0" smtClean="0"/>
              <a:t> Armor Division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Armor Brigade,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37" name="TekstSylinder 36">
            <a:hlinkClick r:id="rId7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5889</Words>
  <Application>Microsoft Office PowerPoint</Application>
  <PresentationFormat>Skjermfremvisning (16:9)</PresentationFormat>
  <Paragraphs>1251</Paragraphs>
  <Slides>62</Slides>
  <Notes>3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62</vt:i4>
      </vt:variant>
    </vt:vector>
  </HeadingPairs>
  <TitlesOfParts>
    <vt:vector size="63" baseType="lpstr">
      <vt:lpstr>Kontortema</vt:lpstr>
      <vt:lpstr>Lysbilde 1</vt:lpstr>
      <vt:lpstr>Version control</vt:lpstr>
      <vt:lpstr>Content</vt:lpstr>
      <vt:lpstr>Explanation: Symbols</vt:lpstr>
      <vt:lpstr>Explanation #2</vt:lpstr>
      <vt:lpstr>Symbols (Type and size)</vt:lpstr>
      <vt:lpstr>Explanation : Example</vt:lpstr>
      <vt:lpstr>Same example, with military symbols</vt:lpstr>
      <vt:lpstr>Explanation : Hierarchy</vt:lpstr>
      <vt:lpstr>Explanation </vt:lpstr>
      <vt:lpstr>Explanation: Distances</vt:lpstr>
      <vt:lpstr>Indicators</vt:lpstr>
      <vt:lpstr>GROUND FORCES</vt:lpstr>
      <vt:lpstr>Corps</vt:lpstr>
      <vt:lpstr>Headquarters</vt:lpstr>
      <vt:lpstr>Corps HQ</vt:lpstr>
      <vt:lpstr>Divison HQ</vt:lpstr>
      <vt:lpstr>Brigade HQ</vt:lpstr>
      <vt:lpstr>Armor Division</vt:lpstr>
      <vt:lpstr>Armor Brigade</vt:lpstr>
      <vt:lpstr>Lysbilde 21</vt:lpstr>
      <vt:lpstr>Mechanized Division</vt:lpstr>
      <vt:lpstr>Mechanized Brigade</vt:lpstr>
      <vt:lpstr>Lysbilde 24</vt:lpstr>
      <vt:lpstr>Motorized Division</vt:lpstr>
      <vt:lpstr>Motorized Brigade</vt:lpstr>
      <vt:lpstr>Lysbilde 27</vt:lpstr>
      <vt:lpstr>Artillery Battalion</vt:lpstr>
      <vt:lpstr>SSM Missile Regiment</vt:lpstr>
      <vt:lpstr>Rocket Artillery Regiment</vt:lpstr>
      <vt:lpstr>Rocket Artillery BN</vt:lpstr>
      <vt:lpstr>Air Defence Division</vt:lpstr>
      <vt:lpstr>Air Defence Regiment</vt:lpstr>
      <vt:lpstr>Air Defence Battalion</vt:lpstr>
      <vt:lpstr>Lysbilde 35</vt:lpstr>
      <vt:lpstr>Recon Regiment</vt:lpstr>
      <vt:lpstr>Recon BN</vt:lpstr>
      <vt:lpstr>Special Recon BN</vt:lpstr>
      <vt:lpstr>Airborne Brigade</vt:lpstr>
      <vt:lpstr>Airborne Battalion</vt:lpstr>
      <vt:lpstr>Helicopter Regiment</vt:lpstr>
      <vt:lpstr>Logistic Regiment</vt:lpstr>
      <vt:lpstr>Logistic Battalion</vt:lpstr>
      <vt:lpstr>Medical Battalion</vt:lpstr>
      <vt:lpstr>Lysbilde 45</vt:lpstr>
      <vt:lpstr>Lysbilde 46</vt:lpstr>
      <vt:lpstr>SPECIAL UNITS</vt:lpstr>
      <vt:lpstr>VIP General Escort</vt:lpstr>
      <vt:lpstr>Air Defense Forces (ADF)</vt:lpstr>
      <vt:lpstr>Air Defense Force Region</vt:lpstr>
      <vt:lpstr>SA-2 Regiment</vt:lpstr>
      <vt:lpstr>SA-6 Regiment</vt:lpstr>
      <vt:lpstr>SA-10 Regiment</vt:lpstr>
      <vt:lpstr>SA-10 Battalion</vt:lpstr>
      <vt:lpstr>SA-2 Battalion</vt:lpstr>
      <vt:lpstr>SA-3 Battalion</vt:lpstr>
      <vt:lpstr>SA-6 Battalion</vt:lpstr>
      <vt:lpstr>SA-11 Battalion</vt:lpstr>
      <vt:lpstr>SA-11 Battery</vt:lpstr>
      <vt:lpstr>Air Defence Force Battalion</vt:lpstr>
      <vt:lpstr>Air Defence Force Battery</vt:lpstr>
      <vt:lpstr>Air Defence Force Platoon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OPUF VIS INTEL REPORT 18-001</dc:title>
  <dc:creator>132nd Virtual Wing</dc:creator>
  <cp:lastModifiedBy>Neck</cp:lastModifiedBy>
  <cp:revision>300</cp:revision>
  <dcterms:created xsi:type="dcterms:W3CDTF">2019-03-12T22:01:00Z</dcterms:created>
  <dcterms:modified xsi:type="dcterms:W3CDTF">2020-04-25T19:35:11Z</dcterms:modified>
</cp:coreProperties>
</file>